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53.xml" ContentType="application/vnd.openxmlformats-officedocument.presentationml.notesSlide+xml"/>
  <Override PartName="/ppt/notesSlides/notesSlide1.xml" ContentType="application/vnd.openxmlformats-officedocument.presentationml.notesSlide+xml"/>
  <Override PartName="/ppt/notesSlides/notesSlide54.xml" ContentType="application/vnd.openxmlformats-officedocument.presentationml.notesSlide+xml"/>
  <Override PartName="/ppt/notesSlides/notesSlide2.xml" ContentType="application/vnd.openxmlformats-officedocument.presentationml.notesSlide+xml"/>
  <Override PartName="/ppt/notesSlides/notesSlide55.xml" ContentType="application/vnd.openxmlformats-officedocument.presentationml.notesSlide+xml"/>
  <Override PartName="/ppt/notesSlides/notesSlide3.xml" ContentType="application/vnd.openxmlformats-officedocument.presentationml.notesSlide+xml"/>
  <Override PartName="/ppt/notesSlides/notesSlide56.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57.xml" ContentType="application/vnd.openxmlformats-officedocument.presentationml.notesSlide+xml"/>
  <Override PartName="/ppt/notesSlides/notesSlide6.xml" ContentType="application/vnd.openxmlformats-officedocument.presentationml.notesSlide+xml"/>
  <Override PartName="/ppt/notesSlides/notesSlide58.xml" ContentType="application/vnd.openxmlformats-officedocument.presentationml.notesSlide+xml"/>
  <Override PartName="/ppt/notesSlides/notesSlide7.xml" ContentType="application/vnd.openxmlformats-officedocument.presentationml.notesSlide+xml"/>
  <Override PartName="/ppt/notesSlides/notesSlide59.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_rels/notesSlide53.xml.rels" ContentType="application/vnd.openxmlformats-package.relationships+xml"/>
  <Override PartName="/ppt/notesSlides/_rels/notesSlide44.xml.rels" ContentType="application/vnd.openxmlformats-package.relationships+xml"/>
  <Override PartName="/ppt/notesSlides/_rels/notesSlide1.xml.rels" ContentType="application/vnd.openxmlformats-package.relationships+xml"/>
  <Override PartName="/ppt/notesSlides/_rels/notesSlide54.xml.rels" ContentType="application/vnd.openxmlformats-package.relationships+xml"/>
  <Override PartName="/ppt/notesSlides/_rels/notesSlide45.xml.rels" ContentType="application/vnd.openxmlformats-package.relationships+xml"/>
  <Override PartName="/ppt/notesSlides/_rels/notesSlide2.xml.rels" ContentType="application/vnd.openxmlformats-package.relationships+xml"/>
  <Override PartName="/ppt/notesSlides/_rels/notesSlide55.xml.rels" ContentType="application/vnd.openxmlformats-package.relationships+xml"/>
  <Override PartName="/ppt/notesSlides/_rels/notesSlide3.xml.rels" ContentType="application/vnd.openxmlformats-package.relationships+xml"/>
  <Override PartName="/ppt/notesSlides/_rels/notesSlide46.xml.rels" ContentType="application/vnd.openxmlformats-package.relationships+xml"/>
  <Override PartName="/ppt/notesSlides/_rels/notesSlide56.xml.rels" ContentType="application/vnd.openxmlformats-package.relationships+xml"/>
  <Override PartName="/ppt/notesSlides/_rels/notesSlide4.xml.rels" ContentType="application/vnd.openxmlformats-package.relationships+xml"/>
  <Override PartName="/ppt/notesSlides/_rels/notesSlide47.xml.rels" ContentType="application/vnd.openxmlformats-package.relationships+xml"/>
  <Override PartName="/ppt/notesSlides/_rels/notesSlide57.xml.rels" ContentType="application/vnd.openxmlformats-package.relationships+xml"/>
  <Override PartName="/ppt/notesSlides/_rels/notesSlide5.xml.rels" ContentType="application/vnd.openxmlformats-package.relationships+xml"/>
  <Override PartName="/ppt/notesSlides/_rels/notesSlide48.xml.rels" ContentType="application/vnd.openxmlformats-package.relationships+xml"/>
  <Override PartName="/ppt/notesSlides/_rels/notesSlide58.xml.rels" ContentType="application/vnd.openxmlformats-package.relationships+xml"/>
  <Override PartName="/ppt/notesSlides/_rels/notesSlide6.xml.rels" ContentType="application/vnd.openxmlformats-package.relationships+xml"/>
  <Override PartName="/ppt/notesSlides/_rels/notesSlide49.xml.rels" ContentType="application/vnd.openxmlformats-package.relationships+xml"/>
  <Override PartName="/ppt/notesSlides/_rels/notesSlide59.xml.rels" ContentType="application/vnd.openxmlformats-package.relationships+xml"/>
  <Override PartName="/ppt/notesSlides/_rels/notesSlide7.xml.rels" ContentType="application/vnd.openxmlformats-package.relationships+xml"/>
  <Override PartName="/ppt/notesSlides/_rels/notesSlide60.xml.rels" ContentType="application/vnd.openxmlformats-package.relationships+xml"/>
  <Override PartName="/ppt/notesSlides/_rels/notesSlide8.xml.rels" ContentType="application/vnd.openxmlformats-package.relationships+xml"/>
  <Override PartName="/ppt/notesSlides/_rels/notesSlide61.xml.rels" ContentType="application/vnd.openxmlformats-package.relationships+xml"/>
  <Override PartName="/ppt/notesSlides/_rels/notesSlide9.xml.rels" ContentType="application/vnd.openxmlformats-package.relationships+xml"/>
  <Override PartName="/ppt/notesSlides/_rels/notesSlide62.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5.xml.rels" ContentType="application/vnd.openxmlformats-package.relationships+xml"/>
  <Override PartName="/ppt/notesSlides/_rels/notesSlide26.xml.rels" ContentType="application/vnd.openxmlformats-package.relationships+xml"/>
  <Override PartName="/ppt/notesSlides/_rels/notesSlide27.xml.rels" ContentType="application/vnd.openxmlformats-package.relationships+xml"/>
  <Override PartName="/ppt/notesSlides/_rels/notesSlide28.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3.xml.rels" ContentType="application/vnd.openxmlformats-package.relationships+xml"/>
  <Override PartName="/ppt/notesSlides/_rels/notesSlide34.xml.rels" ContentType="application/vnd.openxmlformats-package.relationships+xml"/>
  <Override PartName="/ppt/notesSlides/_rels/notesSlide35.xml.rels" ContentType="application/vnd.openxmlformats-package.relationships+xml"/>
  <Override PartName="/ppt/notesSlides/_rels/notesSlide36.xml.rels" ContentType="application/vnd.openxmlformats-package.relationships+xml"/>
  <Override PartName="/ppt/notesSlides/_rels/notesSlide37.xml.rels" ContentType="application/vnd.openxmlformats-package.relationships+xml"/>
  <Override PartName="/ppt/notesSlides/_rels/notesSlide38.xml.rels" ContentType="application/vnd.openxmlformats-package.relationships+xml"/>
  <Override PartName="/ppt/notesSlides/_rels/notesSlide39.xml.rels" ContentType="application/vnd.openxmlformats-package.relationships+xml"/>
  <Override PartName="/ppt/notesSlides/_rels/notesSlide40.xml.rels" ContentType="application/vnd.openxmlformats-package.relationships+xml"/>
  <Override PartName="/ppt/notesSlides/_rels/notesSlide41.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50.xml.rels" ContentType="application/vnd.openxmlformats-package.relationships+xml"/>
  <Override PartName="/ppt/notesSlides/_rels/notesSlide51.xml.rels" ContentType="application/vnd.openxmlformats-package.relationships+xml"/>
  <Override PartName="/ppt/notesSlides/_rels/notesSlide52.xml.rels" ContentType="application/vnd.openxmlformats-package.relationship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50.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51.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52.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53.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slides/_rels/slide54.xml.rels" ContentType="application/vnd.openxmlformats-package.relationships+xml"/>
  <Override PartName="/ppt/slides/_rels/slide55.xml.rels" ContentType="application/vnd.openxmlformats-package.relationships+xml"/>
  <Override PartName="/ppt/slides/_rels/slide56.xml.rels" ContentType="application/vnd.openxmlformats-package.relationships+xml"/>
  <Override PartName="/ppt/slides/_rels/slide57.xml.rels" ContentType="application/vnd.openxmlformats-package.relationships+xml"/>
  <Override PartName="/ppt/slides/_rels/slide58.xml.rels" ContentType="application/vnd.openxmlformats-package.relationships+xml"/>
  <Override PartName="/ppt/slides/_rels/slide59.xml.rels" ContentType="application/vnd.openxmlformats-package.relationships+xml"/>
  <Override PartName="/ppt/slides/_rels/slide60.xml.rels" ContentType="application/vnd.openxmlformats-package.relationships+xml"/>
  <Override PartName="/ppt/slides/_rels/slide61.xml.rels" ContentType="application/vnd.openxmlformats-package.relationships+xml"/>
  <Override PartName="/ppt/slides/_rels/slide62.xml.rels" ContentType="application/vnd.openxmlformats-package.relationships+xml"/>
  <Override PartName="/ppt/media/image53.jpeg" ContentType="image/jpeg"/>
  <Override PartName="/ppt/media/image1.jpeg" ContentType="image/jpeg"/>
  <Override PartName="/ppt/media/image54.jpeg" ContentType="image/jpeg"/>
  <Override PartName="/ppt/media/image2.jpeg" ContentType="image/jpeg"/>
  <Override PartName="/ppt/media/image55.jpeg" ContentType="image/jpeg"/>
  <Override PartName="/ppt/media/image3.jpeg" ContentType="image/jpeg"/>
  <Override PartName="/ppt/media/image56.jpeg" ContentType="image/jpeg"/>
  <Override PartName="/ppt/media/image4.jpeg" ContentType="image/jpeg"/>
  <Override PartName="/ppt/media/image5.jpeg" ContentType="image/jpeg"/>
  <Override PartName="/ppt/media/image57.jpeg" ContentType="image/jpeg"/>
  <Override PartName="/ppt/media/image6.jpeg" ContentType="image/jpeg"/>
  <Override PartName="/ppt/media/image58.jpeg" ContentType="image/jpeg"/>
  <Override PartName="/ppt/media/image7.jpeg" ContentType="image/jpeg"/>
  <Override PartName="/ppt/media/image59.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Override PartName="/ppt/media/image19.jpeg" ContentType="image/jpeg"/>
  <Override PartName="/ppt/media/image20.jpeg" ContentType="image/jpeg"/>
  <Override PartName="/ppt/media/image21.jpeg" ContentType="image/jpeg"/>
  <Override PartName="/ppt/media/image22.jpeg" ContentType="image/jpeg"/>
  <Override PartName="/ppt/media/image23.jpeg" ContentType="image/jpeg"/>
  <Override PartName="/ppt/media/image24.jpeg" ContentType="image/jpeg"/>
  <Override PartName="/ppt/media/image25.jpeg" ContentType="image/jpeg"/>
  <Override PartName="/ppt/media/image26.jpeg" ContentType="image/jpeg"/>
  <Override PartName="/ppt/media/image27.jpeg" ContentType="image/jpeg"/>
  <Override PartName="/ppt/media/image28.jpeg" ContentType="image/jpeg"/>
  <Override PartName="/ppt/media/image29.jpeg" ContentType="image/jpeg"/>
  <Override PartName="/ppt/media/image30.jpeg" ContentType="image/jpeg"/>
  <Override PartName="/ppt/media/image31.jpeg" ContentType="image/jpeg"/>
  <Override PartName="/ppt/media/image32.jpeg" ContentType="image/jpeg"/>
  <Override PartName="/ppt/media/image33.jpeg" ContentType="image/jpeg"/>
  <Override PartName="/ppt/media/image34.jpeg" ContentType="image/jpeg"/>
  <Override PartName="/ppt/media/image35.jpeg" ContentType="image/jpeg"/>
  <Override PartName="/ppt/media/image36.jpeg" ContentType="image/jpeg"/>
  <Override PartName="/ppt/media/image37.jpeg" ContentType="image/jpeg"/>
  <Override PartName="/ppt/media/image38.jpeg" ContentType="image/jpeg"/>
  <Override PartName="/ppt/media/image39.jpeg" ContentType="image/jpeg"/>
  <Override PartName="/ppt/media/image40.jpeg" ContentType="image/jpeg"/>
  <Override PartName="/ppt/media/image41.jpeg" ContentType="image/jpeg"/>
  <Override PartName="/ppt/media/image42.jpeg" ContentType="image/jpeg"/>
  <Override PartName="/ppt/media/image43.jpeg" ContentType="image/jpeg"/>
  <Override PartName="/ppt/media/image44.jpeg" ContentType="image/jpeg"/>
  <Override PartName="/ppt/media/image45.jpeg" ContentType="image/jpeg"/>
  <Override PartName="/ppt/media/image46.jpeg" ContentType="image/jpeg"/>
  <Override PartName="/ppt/media/image47.jpeg" ContentType="image/jpeg"/>
  <Override PartName="/ppt/media/image48.jpeg" ContentType="image/jpeg"/>
  <Override PartName="/ppt/media/image49.jpeg" ContentType="image/jpeg"/>
  <Override PartName="/ppt/media/image50.jpeg" ContentType="image/jpeg"/>
  <Override PartName="/ppt/media/image51.jpeg" ContentType="image/jpeg"/>
  <Override PartName="/ppt/media/image52.jpeg" ContentType="image/jpeg"/>
  <Override PartName="/ppt/media/image60.jpeg" ContentType="image/jpeg"/>
  <Override PartName="/ppt/media/image61.jpeg" ContentType="image/jpeg"/>
  <Override PartName="/ppt/media/image62.jpeg" ContentType="image/jpeg"/>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 id="316" r:id="rId64"/>
    <p:sldId id="317" r:id="rId65"/>
  </p:sldIdLst>
  <p:sldSz cx="10080625" cy="5670550"/>
  <p:notesSz cx="7772400" cy="100584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slide" Target="slides/slide38.xml"/><Relationship Id="rId42" Type="http://schemas.openxmlformats.org/officeDocument/2006/relationships/slide" Target="slides/slide39.xml"/><Relationship Id="rId43" Type="http://schemas.openxmlformats.org/officeDocument/2006/relationships/slide" Target="slides/slide40.xml"/><Relationship Id="rId44" Type="http://schemas.openxmlformats.org/officeDocument/2006/relationships/slide" Target="slides/slide41.xml"/><Relationship Id="rId45" Type="http://schemas.openxmlformats.org/officeDocument/2006/relationships/slide" Target="slides/slide42.xml"/><Relationship Id="rId46" Type="http://schemas.openxmlformats.org/officeDocument/2006/relationships/slide" Target="slides/slide43.xml"/><Relationship Id="rId47" Type="http://schemas.openxmlformats.org/officeDocument/2006/relationships/slide" Target="slides/slide44.xml"/><Relationship Id="rId48" Type="http://schemas.openxmlformats.org/officeDocument/2006/relationships/slide" Target="slides/slide45.xml"/><Relationship Id="rId49" Type="http://schemas.openxmlformats.org/officeDocument/2006/relationships/slide" Target="slides/slide46.xml"/><Relationship Id="rId50" Type="http://schemas.openxmlformats.org/officeDocument/2006/relationships/slide" Target="slides/slide47.xml"/><Relationship Id="rId51" Type="http://schemas.openxmlformats.org/officeDocument/2006/relationships/slide" Target="slides/slide48.xml"/><Relationship Id="rId52" Type="http://schemas.openxmlformats.org/officeDocument/2006/relationships/slide" Target="slides/slide49.xml"/><Relationship Id="rId53" Type="http://schemas.openxmlformats.org/officeDocument/2006/relationships/slide" Target="slides/slide50.xml"/><Relationship Id="rId54" Type="http://schemas.openxmlformats.org/officeDocument/2006/relationships/slide" Target="slides/slide51.xml"/><Relationship Id="rId55" Type="http://schemas.openxmlformats.org/officeDocument/2006/relationships/slide" Target="slides/slide52.xml"/><Relationship Id="rId56" Type="http://schemas.openxmlformats.org/officeDocument/2006/relationships/slide" Target="slides/slide53.xml"/><Relationship Id="rId57" Type="http://schemas.openxmlformats.org/officeDocument/2006/relationships/slide" Target="slides/slide54.xml"/><Relationship Id="rId58" Type="http://schemas.openxmlformats.org/officeDocument/2006/relationships/slide" Target="slides/slide55.xml"/><Relationship Id="rId59" Type="http://schemas.openxmlformats.org/officeDocument/2006/relationships/slide" Target="slides/slide56.xml"/><Relationship Id="rId60" Type="http://schemas.openxmlformats.org/officeDocument/2006/relationships/slide" Target="slides/slide57.xml"/><Relationship Id="rId61" Type="http://schemas.openxmlformats.org/officeDocument/2006/relationships/slide" Target="slides/slide58.xml"/><Relationship Id="rId62" Type="http://schemas.openxmlformats.org/officeDocument/2006/relationships/slide" Target="slides/slide59.xml"/><Relationship Id="rId63" Type="http://schemas.openxmlformats.org/officeDocument/2006/relationships/slide" Target="slides/slide60.xml"/><Relationship Id="rId64" Type="http://schemas.openxmlformats.org/officeDocument/2006/relationships/slide" Target="slides/slide61.xml"/><Relationship Id="rId65" Type="http://schemas.openxmlformats.org/officeDocument/2006/relationships/slide" Target="slides/slide62.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 name="PlaceHolder 1"/>
          <p:cNvSpPr>
            <a:spLocks noGrp="1"/>
          </p:cNvSpPr>
          <p:nvPr>
            <p:ph type="sldImg"/>
          </p:nvPr>
        </p:nvSpPr>
        <p:spPr>
          <a:xfrm>
            <a:off x="533520" y="764280"/>
            <a:ext cx="6704640" cy="3771360"/>
          </a:xfrm>
          <a:prstGeom prst="rect">
            <a:avLst/>
          </a:prstGeom>
        </p:spPr>
        <p:txBody>
          <a:bodyPr lIns="0" rIns="0" tIns="0" bIns="0" anchor="ctr">
            <a:noAutofit/>
          </a:bodyPr>
          <a:p>
            <a:pPr algn="ctr"/>
            <a:r>
              <a:rPr b="0" lang="en-US" sz="4400" spc="-1" strike="noStrike">
                <a:latin typeface="Arial"/>
              </a:rPr>
              <a:t>Click to move the slide</a:t>
            </a:r>
            <a:endParaRPr b="0" lang="en-US" sz="4400" spc="-1" strike="noStrike">
              <a:latin typeface="Arial"/>
            </a:endParaRPr>
          </a:p>
        </p:txBody>
      </p:sp>
      <p:sp>
        <p:nvSpPr>
          <p:cNvPr id="42" name="PlaceHolder 2"/>
          <p:cNvSpPr>
            <a:spLocks noGrp="1"/>
          </p:cNvSpPr>
          <p:nvPr>
            <p:ph type="body"/>
          </p:nvPr>
        </p:nvSpPr>
        <p:spPr>
          <a:xfrm>
            <a:off x="457200" y="4777560"/>
            <a:ext cx="6858000" cy="4525920"/>
          </a:xfrm>
          <a:prstGeom prst="rect">
            <a:avLst/>
          </a:prstGeom>
        </p:spPr>
        <p:txBody>
          <a:bodyPr lIns="0" rIns="0" tIns="0" bIns="0">
            <a:noAutofit/>
          </a:bodyPr>
          <a:p>
            <a:r>
              <a:rPr b="0" lang="en-US" sz="2000" spc="-1" strike="noStrike">
                <a:latin typeface="Arial"/>
              </a:rPr>
              <a:t>Click to edit the notes format</a:t>
            </a:r>
            <a:endParaRPr b="0" lang="en-US" sz="2000" spc="-1" strike="noStrike">
              <a:latin typeface="Arial"/>
            </a:endParaRPr>
          </a:p>
        </p:txBody>
      </p:sp>
      <p:sp>
        <p:nvSpPr>
          <p:cNvPr id="43" name="PlaceHolder 3"/>
          <p:cNvSpPr>
            <a:spLocks noGrp="1"/>
          </p:cNvSpPr>
          <p:nvPr>
            <p:ph type="hdr"/>
          </p:nvPr>
        </p:nvSpPr>
        <p:spPr>
          <a:xfrm>
            <a:off x="1828800" y="180000"/>
            <a:ext cx="4572000" cy="457200"/>
          </a:xfrm>
          <a:prstGeom prst="rect">
            <a:avLst/>
          </a:prstGeom>
        </p:spPr>
        <p:txBody>
          <a:bodyPr lIns="0" rIns="0" tIns="0" bIns="0">
            <a:noAutofit/>
          </a:bodyPr>
          <a:p>
            <a:r>
              <a:rPr b="0" lang="en-US" sz="1400" spc="-1" strike="noStrike">
                <a:latin typeface="Times New Roman"/>
              </a:rPr>
              <a:t>&lt;header&gt;</a:t>
            </a:r>
            <a:r>
              <a:rPr b="0" lang="en-GB" sz="1400" spc="-1" strike="noStrike">
                <a:solidFill>
                  <a:srgbClr val="000000"/>
                </a:solidFill>
                <a:latin typeface="Seravek"/>
                <a:ea typeface="Seravek"/>
              </a:rPr>
              <a:t>God’s Final Warning</a:t>
            </a:r>
            <a:endParaRPr b="0" lang="en-US" sz="1400" spc="-1" strike="noStrike">
              <a:latin typeface="Times New Roman"/>
            </a:endParaRPr>
          </a:p>
        </p:txBody>
      </p:sp>
      <p:sp>
        <p:nvSpPr>
          <p:cNvPr id="44" name="PlaceHolder 4"/>
          <p:cNvSpPr>
            <a:spLocks noGrp="1"/>
          </p:cNvSpPr>
          <p:nvPr>
            <p:ph type="dt"/>
          </p:nvPr>
        </p:nvSpPr>
        <p:spPr>
          <a:xfrm>
            <a:off x="4399200" y="0"/>
            <a:ext cx="3372840" cy="502560"/>
          </a:xfrm>
          <a:prstGeom prst="rect">
            <a:avLst/>
          </a:prstGeom>
        </p:spPr>
        <p:txBody>
          <a:bodyPr lIns="0" rIns="0" tIns="0" bIns="0">
            <a:noAutofit/>
          </a:bodyPr>
          <a:p>
            <a:pPr algn="r"/>
            <a:r>
              <a:rPr b="0" lang="en-US" sz="1400" spc="-1" strike="noStrike">
                <a:latin typeface="Times New Roman"/>
              </a:rPr>
              <a:t>&lt;date/time&gt;</a:t>
            </a:r>
            <a:endParaRPr b="0" lang="en-US" sz="1400" spc="-1" strike="noStrike">
              <a:latin typeface="Times New Roman"/>
            </a:endParaRPr>
          </a:p>
        </p:txBody>
      </p:sp>
      <p:sp>
        <p:nvSpPr>
          <p:cNvPr id="45" name="PlaceHolder 5"/>
          <p:cNvSpPr>
            <a:spLocks noGrp="1"/>
          </p:cNvSpPr>
          <p:nvPr>
            <p:ph type="ftr"/>
          </p:nvPr>
        </p:nvSpPr>
        <p:spPr>
          <a:xfrm>
            <a:off x="0" y="9555480"/>
            <a:ext cx="3372840" cy="502560"/>
          </a:xfrm>
          <a:prstGeom prst="rect">
            <a:avLst/>
          </a:prstGeom>
        </p:spPr>
        <p:txBody>
          <a:bodyPr lIns="0" rIns="0" tIns="0" bIns="0" anchor="b">
            <a:noAutofit/>
          </a:bodyPr>
          <a:p>
            <a:r>
              <a:rPr b="0" lang="en-US" sz="1400" spc="-1" strike="noStrike">
                <a:latin typeface="Times New Roman"/>
              </a:rPr>
              <a:t>&lt;footer&gt;</a:t>
            </a:r>
            <a:endParaRPr b="0" lang="en-US" sz="1400" spc="-1" strike="noStrike">
              <a:latin typeface="Times New Roman"/>
            </a:endParaRPr>
          </a:p>
        </p:txBody>
      </p:sp>
      <p:sp>
        <p:nvSpPr>
          <p:cNvPr id="46" name="PlaceHolder 6"/>
          <p:cNvSpPr>
            <a:spLocks noGrp="1"/>
          </p:cNvSpPr>
          <p:nvPr>
            <p:ph type="sldNum"/>
          </p:nvPr>
        </p:nvSpPr>
        <p:spPr>
          <a:xfrm>
            <a:off x="4399200" y="9555480"/>
            <a:ext cx="3372840" cy="502560"/>
          </a:xfrm>
          <a:prstGeom prst="rect">
            <a:avLst/>
          </a:prstGeom>
        </p:spPr>
        <p:txBody>
          <a:bodyPr lIns="0" rIns="0" tIns="0" bIns="0" anchor="b">
            <a:noAutofit/>
          </a:bodyPr>
          <a:p>
            <a:pPr algn="r"/>
            <a:fld id="{1F9EC5FE-1600-4BE1-B3A2-92718DF81ADA}" type="slidenum">
              <a:rPr b="0" lang="en-US" sz="1400" spc="-1" strike="noStrike">
                <a:latin typeface="Times New Roman"/>
              </a:rPr>
              <a:t>&lt;number&gt;</a:t>
            </a:fld>
            <a:endParaRPr b="0" lang="en-US"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
</Relationships>
</file>

<file path=ppt/notesSlides/_rels/notesSlide3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
</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
</Relationships>
</file>

<file path=ppt/notesSlides/_rels/notesSlide3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8.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
</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_rels/notesSlide50.xml.rels><?xml version="1.0" encoding="UTF-8"?>
<Relationships xmlns="http://schemas.openxmlformats.org/package/2006/relationships"><Relationship Id="rId1" Type="http://schemas.openxmlformats.org/officeDocument/2006/relationships/slide" Target="../slides/slide50.xml"/><Relationship Id="rId2" Type="http://schemas.openxmlformats.org/officeDocument/2006/relationships/notesMaster" Target="../notesMasters/notesMaster1.xml"/>
</Relationships>
</file>

<file path=ppt/notesSlides/_rels/notesSlide51.xml.rels><?xml version="1.0" encoding="UTF-8"?>
<Relationships xmlns="http://schemas.openxmlformats.org/package/2006/relationships"><Relationship Id="rId1" Type="http://schemas.openxmlformats.org/officeDocument/2006/relationships/slide" Target="../slides/slide51.xml"/><Relationship Id="rId2" Type="http://schemas.openxmlformats.org/officeDocument/2006/relationships/notesMaster" Target="../notesMasters/notesMaster1.xml"/>
</Relationships>
</file>

<file path=ppt/notesSlides/_rels/notesSlide52.xml.rels><?xml version="1.0" encoding="UTF-8"?>
<Relationships xmlns="http://schemas.openxmlformats.org/package/2006/relationships"><Relationship Id="rId1" Type="http://schemas.openxmlformats.org/officeDocument/2006/relationships/slide" Target="../slides/slide52.xml"/><Relationship Id="rId2" Type="http://schemas.openxmlformats.org/officeDocument/2006/relationships/notesMaster" Target="../notesMasters/notesMaster1.xml"/>
</Relationships>
</file>

<file path=ppt/notesSlides/_rels/notesSlide53.xml.rels><?xml version="1.0" encoding="UTF-8"?>
<Relationships xmlns="http://schemas.openxmlformats.org/package/2006/relationships"><Relationship Id="rId1" Type="http://schemas.openxmlformats.org/officeDocument/2006/relationships/slide" Target="../slides/slide53.xml"/><Relationship Id="rId2" Type="http://schemas.openxmlformats.org/officeDocument/2006/relationships/notesMaster" Target="../notesMasters/notesMaster1.xml"/>
</Relationships>
</file>

<file path=ppt/notesSlides/_rels/notesSlide54.xml.rels><?xml version="1.0" encoding="UTF-8"?>
<Relationships xmlns="http://schemas.openxmlformats.org/package/2006/relationships"><Relationship Id="rId1" Type="http://schemas.openxmlformats.org/officeDocument/2006/relationships/slide" Target="../slides/slide54.xml"/><Relationship Id="rId2" Type="http://schemas.openxmlformats.org/officeDocument/2006/relationships/notesMaster" Target="../notesMasters/notesMaster1.xml"/>
</Relationships>
</file>

<file path=ppt/notesSlides/_rels/notesSlide55.xml.rels><?xml version="1.0" encoding="UTF-8"?>
<Relationships xmlns="http://schemas.openxmlformats.org/package/2006/relationships"><Relationship Id="rId1" Type="http://schemas.openxmlformats.org/officeDocument/2006/relationships/slide" Target="../slides/slide55.xml"/><Relationship Id="rId2" Type="http://schemas.openxmlformats.org/officeDocument/2006/relationships/notesMaster" Target="../notesMasters/notesMaster1.xml"/>
</Relationships>
</file>

<file path=ppt/notesSlides/_rels/notesSlide56.xml.rels><?xml version="1.0" encoding="UTF-8"?>
<Relationships xmlns="http://schemas.openxmlformats.org/package/2006/relationships"><Relationship Id="rId1" Type="http://schemas.openxmlformats.org/officeDocument/2006/relationships/slide" Target="../slides/slide56.xml"/><Relationship Id="rId2" Type="http://schemas.openxmlformats.org/officeDocument/2006/relationships/notesMaster" Target="../notesMasters/notesMaster1.xml"/>
</Relationships>
</file>

<file path=ppt/notesSlides/_rels/notesSlide57.xml.rels><?xml version="1.0" encoding="UTF-8"?>
<Relationships xmlns="http://schemas.openxmlformats.org/package/2006/relationships"><Relationship Id="rId1" Type="http://schemas.openxmlformats.org/officeDocument/2006/relationships/slide" Target="../slides/slide57.xml"/><Relationship Id="rId2" Type="http://schemas.openxmlformats.org/officeDocument/2006/relationships/notesMaster" Target="../notesMasters/notesMaster1.xml"/>
</Relationships>
</file>

<file path=ppt/notesSlides/_rels/notesSlide58.xml.rels><?xml version="1.0" encoding="UTF-8"?>
<Relationships xmlns="http://schemas.openxmlformats.org/package/2006/relationships"><Relationship Id="rId1" Type="http://schemas.openxmlformats.org/officeDocument/2006/relationships/slide" Target="../slides/slide58.xml"/><Relationship Id="rId2" Type="http://schemas.openxmlformats.org/officeDocument/2006/relationships/notesMaster" Target="../notesMasters/notesMaster1.xml"/>
</Relationships>
</file>

<file path=ppt/notesSlides/_rels/notesSlide59.xml.rels><?xml version="1.0" encoding="UTF-8"?>
<Relationships xmlns="http://schemas.openxmlformats.org/package/2006/relationships"><Relationship Id="rId1" Type="http://schemas.openxmlformats.org/officeDocument/2006/relationships/slide" Target="../slides/slide59.xml"/><Relationship Id="rId2" Type="http://schemas.openxmlformats.org/officeDocument/2006/relationships/notesMaster" Target="../notesMasters/notesMaster1.xml"/>
</Relationships>
</file>

<file path=ppt/notesSlides/_rels/notesSlide60.xml.rels><?xml version="1.0" encoding="UTF-8"?>
<Relationships xmlns="http://schemas.openxmlformats.org/package/2006/relationships"><Relationship Id="rId1" Type="http://schemas.openxmlformats.org/officeDocument/2006/relationships/slide" Target="../slides/slide60.xml"/><Relationship Id="rId2" Type="http://schemas.openxmlformats.org/officeDocument/2006/relationships/notesMaster" Target="../notesMasters/notesMaster1.xml"/>
</Relationships>
</file>

<file path=ppt/notesSlides/_rels/notesSlide61.xml.rels><?xml version="1.0" encoding="UTF-8"?>
<Relationships xmlns="http://schemas.openxmlformats.org/package/2006/relationships"><Relationship Id="rId1" Type="http://schemas.openxmlformats.org/officeDocument/2006/relationships/slide" Target="../slides/slide61.xml"/><Relationship Id="rId2" Type="http://schemas.openxmlformats.org/officeDocument/2006/relationships/notesMaster" Target="../notesMasters/notesMaster1.xml"/>
</Relationships>
</file>

<file path=ppt/notesSlides/_rels/notesSlide62.xml.rels><?xml version="1.0" encoding="UTF-8"?>
<Relationships xmlns="http://schemas.openxmlformats.org/package/2006/relationships"><Relationship Id="rId1" Type="http://schemas.openxmlformats.org/officeDocument/2006/relationships/slide" Target="../slides/slide62.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8" name="PlaceHolder 1"/>
          <p:cNvSpPr>
            <a:spLocks noGrp="1"/>
          </p:cNvSpPr>
          <p:nvPr>
            <p:ph type="sldImg"/>
          </p:nvPr>
        </p:nvSpPr>
        <p:spPr>
          <a:xfrm>
            <a:off x="533520" y="764280"/>
            <a:ext cx="6704640" cy="3771360"/>
          </a:xfrm>
          <a:prstGeom prst="rect">
            <a:avLst/>
          </a:prstGeom>
        </p:spPr>
      </p:sp>
      <p:sp>
        <p:nvSpPr>
          <p:cNvPr id="179" name="PlaceHolder 2"/>
          <p:cNvSpPr>
            <a:spLocks noGrp="1"/>
          </p:cNvSpPr>
          <p:nvPr>
            <p:ph type="body"/>
          </p:nvPr>
        </p:nvSpPr>
        <p:spPr>
          <a:xfrm>
            <a:off x="457200" y="4777560"/>
            <a:ext cx="6681600" cy="4525920"/>
          </a:xfrm>
          <a:prstGeom prst="rect">
            <a:avLst/>
          </a:prstGeom>
        </p:spPr>
        <p:txBody>
          <a:bodyPr lIns="0" rIns="0" tIns="0" bIns="0">
            <a:noAutofit/>
          </a:bodyPr>
          <a:p>
            <a:pPr marL="216000" indent="-216000">
              <a:lnSpc>
                <a:spcPct val="100000"/>
              </a:lnSpc>
            </a:pPr>
            <a:r>
              <a:rPr b="0" lang="en-GB" sz="2800" spc="-21" strike="noStrike">
                <a:solidFill>
                  <a:srgbClr val="000000"/>
                </a:solidFill>
                <a:latin typeface="Seravek"/>
                <a:ea typeface="Seravek"/>
              </a:rPr>
              <a:t>      </a:t>
            </a:r>
            <a:r>
              <a:rPr b="0" lang="en-GB" sz="2800" spc="-21" strike="noStrike">
                <a:solidFill>
                  <a:srgbClr val="000000"/>
                </a:solidFill>
                <a:latin typeface="Seravek"/>
                <a:ea typeface="Seravek"/>
              </a:rPr>
              <a:t>Welcome to our Bible Study on God’s Final Warning! </a:t>
            </a:r>
            <a:endParaRPr b="0" lang="en-US" sz="2800" spc="-1" strike="noStrike">
              <a:latin typeface="Arial"/>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0" name="PlaceHolder 1"/>
          <p:cNvSpPr>
            <a:spLocks noGrp="1"/>
          </p:cNvSpPr>
          <p:nvPr>
            <p:ph type="sldImg"/>
          </p:nvPr>
        </p:nvSpPr>
        <p:spPr>
          <a:xfrm>
            <a:off x="533520" y="764280"/>
            <a:ext cx="6704640" cy="3771360"/>
          </a:xfrm>
          <a:prstGeom prst="rect">
            <a:avLst/>
          </a:prstGeom>
        </p:spPr>
      </p:sp>
      <p:sp>
        <p:nvSpPr>
          <p:cNvPr id="181"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21" strike="noStrike">
                <a:latin typeface="Seravek"/>
                <a:ea typeface="Seravek"/>
              </a:rPr>
              <a:t>      </a:t>
            </a:r>
            <a:r>
              <a:rPr b="0" lang="en-GB" sz="2800" spc="-21" strike="noStrike">
                <a:latin typeface="Seravek"/>
                <a:ea typeface="Seravek"/>
              </a:rPr>
              <a:t>Soon Jesus will return for those who are waiting for Him. In every </a:t>
            </a:r>
            <a:r>
              <a:rPr b="0" lang="en-GB" sz="2800" spc="-1" strike="noStrike">
                <a:latin typeface="Seravek"/>
                <a:ea typeface="Seravek"/>
              </a:rPr>
              <a:t>age He has had His faithful people. In the days of Noah, things were alot like how they are today. Men were using the good things God had created to please the desires of </a:t>
            </a:r>
            <a:r>
              <a:rPr b="0" lang="en-GB" sz="2800" spc="-12" strike="noStrike">
                <a:latin typeface="Seravek"/>
                <a:ea typeface="Seravek"/>
              </a:rPr>
              <a:t>their own proud hearts. They worshipped nature instead of the God of nature. They didn’t respect God’s laws, and viol</a:t>
            </a:r>
            <a:r>
              <a:rPr b="0" lang="en-GB" sz="2800" spc="-32" strike="noStrike">
                <a:latin typeface="Seravek"/>
                <a:ea typeface="Seravek"/>
              </a:rPr>
              <a:t>ence filled the earth. </a:t>
            </a:r>
            <a:r>
              <a:rPr b="0" lang="en-GB" sz="2800" spc="-32" strike="noStrike">
                <a:solidFill>
                  <a:srgbClr val="d12229"/>
                </a:solidFill>
                <a:latin typeface="Seravek"/>
                <a:ea typeface="Seravek"/>
              </a:rPr>
              <a:t>How does the Bible describe that time?</a:t>
            </a:r>
            <a:endParaRPr b="0" lang="en-US" sz="2800" spc="-1" strike="noStrike">
              <a:latin typeface="Arial"/>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2" name="PlaceHolder 1"/>
          <p:cNvSpPr>
            <a:spLocks noGrp="1"/>
          </p:cNvSpPr>
          <p:nvPr>
            <p:ph type="sldImg"/>
          </p:nvPr>
        </p:nvSpPr>
        <p:spPr>
          <a:xfrm>
            <a:off x="533520" y="764280"/>
            <a:ext cx="6704640" cy="3771360"/>
          </a:xfrm>
          <a:prstGeom prst="rect">
            <a:avLst/>
          </a:prstGeom>
        </p:spPr>
      </p:sp>
      <p:sp>
        <p:nvSpPr>
          <p:cNvPr id="183" name="PlaceHolder 2"/>
          <p:cNvSpPr>
            <a:spLocks noGrp="1"/>
          </p:cNvSpPr>
          <p:nvPr>
            <p:ph type="body"/>
          </p:nvPr>
        </p:nvSpPr>
        <p:spPr>
          <a:xfrm>
            <a:off x="457200" y="4777560"/>
            <a:ext cx="6858000" cy="5231880"/>
          </a:xfrm>
          <a:prstGeom prst="rect">
            <a:avLst/>
          </a:prstGeom>
        </p:spPr>
        <p:txBody>
          <a:bodyPr lIns="0" rIns="0" tIns="0" bIns="0">
            <a:noAutofit/>
          </a:bodyPr>
          <a:p>
            <a:r>
              <a:rPr b="1" i="1" lang="en-GB" sz="2800" spc="-1" strike="noStrike">
                <a:solidFill>
                  <a:srgbClr val="24408e"/>
                </a:solidFill>
                <a:latin typeface="Seravek"/>
                <a:ea typeface="Seravek"/>
              </a:rPr>
              <a:t>  </a:t>
            </a:r>
            <a:r>
              <a:rPr b="1" i="1" lang="en-GB" sz="2800" spc="-1" strike="noStrike">
                <a:solidFill>
                  <a:srgbClr val="24408e"/>
                </a:solidFill>
                <a:latin typeface="Seravek"/>
                <a:ea typeface="Seravek"/>
              </a:rPr>
              <a:t>Genesis 6:5-7 </a:t>
            </a:r>
            <a:endParaRPr b="0" lang="en-US" sz="2800" spc="-1" strike="noStrike">
              <a:latin typeface="Arial"/>
            </a:endParaRPr>
          </a:p>
          <a:p>
            <a:r>
              <a:rPr b="1" i="1" lang="en-GB" sz="2800" spc="-1" strike="noStrike">
                <a:solidFill>
                  <a:srgbClr val="24408e"/>
                </a:solidFill>
                <a:latin typeface="Seravek"/>
                <a:ea typeface="Seravek"/>
              </a:rPr>
              <a:t>      </a:t>
            </a:r>
            <a:r>
              <a:rPr b="0" lang="en-GB" sz="2800" spc="-1" strike="noStrike">
                <a:solidFill>
                  <a:srgbClr val="00adef"/>
                </a:solidFill>
                <a:latin typeface="Seravek"/>
                <a:ea typeface="Seravek"/>
              </a:rPr>
              <a:t>Then the Lord saw that the wickedness of man was great in the earth, and that </a:t>
            </a:r>
            <a:r>
              <a:rPr b="0" lang="en-GB" sz="2800" spc="-1" strike="noStrike">
                <a:solidFill>
                  <a:srgbClr val="24408e"/>
                </a:solidFill>
                <a:latin typeface="Seravek"/>
                <a:ea typeface="Seravek"/>
              </a:rPr>
              <a:t>every intent</a:t>
            </a:r>
            <a:r>
              <a:rPr b="0" lang="en-GB" sz="2800" spc="-1" strike="noStrike">
                <a:solidFill>
                  <a:srgbClr val="00adef"/>
                </a:solidFill>
                <a:latin typeface="Seravek"/>
                <a:ea typeface="Seravek"/>
              </a:rPr>
              <a:t> of the </a:t>
            </a:r>
            <a:r>
              <a:rPr b="0" lang="en-GB" sz="2800" spc="-1" strike="noStrike">
                <a:solidFill>
                  <a:srgbClr val="24408e"/>
                </a:solidFill>
                <a:latin typeface="Seravek"/>
                <a:ea typeface="Seravek"/>
              </a:rPr>
              <a:t>thoughts</a:t>
            </a:r>
            <a:r>
              <a:rPr b="0" lang="en-GB" sz="2800" spc="-1" strike="noStrike">
                <a:solidFill>
                  <a:srgbClr val="00adef"/>
                </a:solidFill>
                <a:latin typeface="Seravek"/>
                <a:ea typeface="Seravek"/>
              </a:rPr>
              <a:t> of his heart was only </a:t>
            </a:r>
            <a:r>
              <a:rPr b="0" lang="en-GB" sz="2800" spc="-1" strike="noStrike">
                <a:solidFill>
                  <a:srgbClr val="24408e"/>
                </a:solidFill>
                <a:latin typeface="Seravek"/>
                <a:ea typeface="Seravek"/>
              </a:rPr>
              <a:t>evil continually.</a:t>
            </a:r>
            <a:r>
              <a:rPr b="0" lang="en-GB" sz="2800" spc="-1" strike="noStrike">
                <a:solidFill>
                  <a:srgbClr val="00adef"/>
                </a:solidFill>
                <a:latin typeface="Seravek"/>
                <a:ea typeface="Seravek"/>
              </a:rPr>
              <a:t> (6) And the Lord was sorry that He had made man on the earth, and He was grieved in His heart. (7) So the Lord said, “I will destroy man whom I have created from the face of the earth, both man and beast, creeping thing </a:t>
            </a:r>
            <a:r>
              <a:rPr b="0" lang="en-GB" sz="2800" spc="-12" strike="noStrike">
                <a:solidFill>
                  <a:srgbClr val="00adef"/>
                </a:solidFill>
                <a:latin typeface="Seravek"/>
                <a:ea typeface="Seravek"/>
              </a:rPr>
              <a:t>and birds of the air, for I am sorry that I have made them.”</a:t>
            </a:r>
            <a:endParaRPr b="0" lang="en-US" sz="2800" spc="-1" strike="noStrike">
              <a:latin typeface="Arial"/>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4" name="PlaceHolder 1"/>
          <p:cNvSpPr>
            <a:spLocks noGrp="1"/>
          </p:cNvSpPr>
          <p:nvPr>
            <p:ph type="sldImg"/>
          </p:nvPr>
        </p:nvSpPr>
        <p:spPr>
          <a:xfrm>
            <a:off x="533520" y="764280"/>
            <a:ext cx="6704640" cy="3771360"/>
          </a:xfrm>
          <a:prstGeom prst="rect">
            <a:avLst/>
          </a:prstGeom>
        </p:spPr>
      </p:sp>
      <p:sp>
        <p:nvSpPr>
          <p:cNvPr id="185" name="PlaceHolder 2"/>
          <p:cNvSpPr>
            <a:spLocks noGrp="1"/>
          </p:cNvSpPr>
          <p:nvPr>
            <p:ph type="body"/>
          </p:nvPr>
        </p:nvSpPr>
        <p:spPr>
          <a:xfrm>
            <a:off x="457200" y="4777560"/>
            <a:ext cx="6858000" cy="5231880"/>
          </a:xfrm>
          <a:prstGeom prst="rect">
            <a:avLst/>
          </a:prstGeom>
        </p:spPr>
        <p:txBody>
          <a:bodyPr lIns="0" rIns="0" tIns="0" bIns="0">
            <a:noAutofit/>
          </a:bodyPr>
          <a:p>
            <a:pPr marL="216000" indent="-216000">
              <a:lnSpc>
                <a:spcPct val="100000"/>
              </a:lnSpc>
            </a:pPr>
            <a:r>
              <a:rPr b="0" lang="en-GB" sz="2800" spc="-12" strike="noStrike">
                <a:latin typeface="Seravek"/>
                <a:ea typeface="Seravek"/>
              </a:rPr>
              <a:t>      </a:t>
            </a:r>
            <a:r>
              <a:rPr b="0" lang="en-GB" sz="2800" spc="-12" strike="noStrike">
                <a:latin typeface="Seravek"/>
                <a:ea typeface="Seravek"/>
              </a:rPr>
              <a:t>Evil had become so widespread that God said He would destroy the earth, only a few generations from its creation. </a:t>
            </a:r>
            <a:r>
              <a:rPr b="0" lang="en-GB" sz="2800" spc="-1" strike="noStrike">
                <a:latin typeface="Seravek"/>
                <a:ea typeface="Seravek"/>
              </a:rPr>
              <a:t>Noah and many others tried to keep alive the knowledge of the true God. God asked him to build an ark, and to preach that God would bring a flood of water on the earth to destroy the wicked. Those who would believe the message, and prepare for the flood by repenting and</a:t>
            </a:r>
            <a:r>
              <a:rPr b="0" lang="en-GB" sz="2800" spc="-12" strike="noStrike">
                <a:latin typeface="Seravek"/>
                <a:ea typeface="Seravek"/>
              </a:rPr>
              <a:t> changing their lives, would be saved. </a:t>
            </a:r>
            <a:r>
              <a:rPr b="0" lang="en-GB" sz="2800" spc="-12" strike="noStrike">
                <a:solidFill>
                  <a:srgbClr val="d12229"/>
                </a:solidFill>
                <a:latin typeface="Seravek"/>
                <a:ea typeface="Seravek"/>
              </a:rPr>
              <a:t>What character did Noah have?</a:t>
            </a:r>
            <a:endParaRPr b="0" lang="en-US" sz="2800" spc="-1" strike="noStrike">
              <a:latin typeface="Arial"/>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6" name="PlaceHolder 1"/>
          <p:cNvSpPr>
            <a:spLocks noGrp="1"/>
          </p:cNvSpPr>
          <p:nvPr>
            <p:ph type="sldImg"/>
          </p:nvPr>
        </p:nvSpPr>
        <p:spPr>
          <a:xfrm>
            <a:off x="533520" y="764280"/>
            <a:ext cx="6704640" cy="3771360"/>
          </a:xfrm>
          <a:prstGeom prst="rect">
            <a:avLst/>
          </a:prstGeom>
        </p:spPr>
      </p:sp>
      <p:sp>
        <p:nvSpPr>
          <p:cNvPr id="187"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32" strike="noStrike">
                <a:solidFill>
                  <a:srgbClr val="24408e"/>
                </a:solidFill>
                <a:latin typeface="Seravek"/>
                <a:ea typeface="Seravek"/>
              </a:rPr>
              <a:t>   </a:t>
            </a:r>
            <a:r>
              <a:rPr b="1" i="1" lang="en-GB" sz="2800" spc="-32" strike="noStrike">
                <a:solidFill>
                  <a:srgbClr val="24408e"/>
                </a:solidFill>
                <a:latin typeface="Seravek"/>
                <a:ea typeface="Seravek"/>
              </a:rPr>
              <a:t>Genesis 6:8,9</a:t>
            </a:r>
            <a:r>
              <a:rPr b="0" lang="en-GB" sz="2800" spc="-32" strike="noStrike">
                <a:latin typeface="Seravek"/>
                <a:ea typeface="Seravek"/>
              </a:rPr>
              <a:t> </a:t>
            </a:r>
            <a:endParaRPr b="0" lang="en-US" sz="2800" spc="-1" strike="noStrike">
              <a:latin typeface="Arial"/>
            </a:endParaRPr>
          </a:p>
          <a:p>
            <a:r>
              <a:rPr b="0" lang="en-GB" sz="2800" spc="-32" strike="noStrike">
                <a:solidFill>
                  <a:srgbClr val="00adef"/>
                </a:solidFill>
                <a:latin typeface="Seravek"/>
                <a:ea typeface="Seravek"/>
              </a:rPr>
              <a:t>      </a:t>
            </a:r>
            <a:r>
              <a:rPr b="0" lang="en-GB" sz="2800" spc="-32" strike="noStrike">
                <a:solidFill>
                  <a:srgbClr val="00adef"/>
                </a:solidFill>
                <a:latin typeface="Seravek"/>
                <a:ea typeface="Seravek"/>
              </a:rPr>
              <a:t>But Noah found grace in the eyes of the Lord.</a:t>
            </a:r>
            <a:r>
              <a:rPr b="0" lang="en-GB" sz="2800" spc="-21" strike="noStrike">
                <a:solidFill>
                  <a:srgbClr val="00adef"/>
                </a:solidFill>
                <a:latin typeface="Seravek"/>
                <a:ea typeface="Seravek"/>
              </a:rPr>
              <a:t>..Noah was a just man, </a:t>
            </a:r>
            <a:r>
              <a:rPr b="0" lang="en-GB" sz="2800" spc="-21" strike="noStrike">
                <a:solidFill>
                  <a:srgbClr val="24408e"/>
                </a:solidFill>
                <a:latin typeface="Seravek"/>
                <a:ea typeface="Seravek"/>
              </a:rPr>
              <a:t>perfect</a:t>
            </a:r>
            <a:r>
              <a:rPr b="0" lang="en-GB" sz="2800" spc="-21" strike="noStrike">
                <a:solidFill>
                  <a:srgbClr val="00adef"/>
                </a:solidFill>
                <a:latin typeface="Seravek"/>
                <a:ea typeface="Seravek"/>
              </a:rPr>
              <a:t> in his generations. Noah </a:t>
            </a:r>
            <a:r>
              <a:rPr b="0" lang="en-GB" sz="2800" spc="-21" strike="noStrike">
                <a:solidFill>
                  <a:srgbClr val="24408e"/>
                </a:solidFill>
                <a:latin typeface="Seravek"/>
                <a:ea typeface="Seravek"/>
              </a:rPr>
              <a:t>walked with God</a:t>
            </a:r>
            <a:r>
              <a:rPr b="0" lang="en-GB" sz="2800" spc="-21" strike="noStrike">
                <a:solidFill>
                  <a:srgbClr val="00adef"/>
                </a:solidFill>
                <a:latin typeface="Seravek"/>
                <a:ea typeface="Seravek"/>
              </a:rPr>
              <a:t>... </a:t>
            </a:r>
            <a:r>
              <a:rPr b="0" lang="en-GB" sz="2800" spc="-1" strike="noStrike">
                <a:solidFill>
                  <a:srgbClr val="000000"/>
                </a:solidFill>
                <a:latin typeface="Seravek"/>
                <a:ea typeface="Seravek"/>
              </a:rPr>
              <a:t> </a:t>
            </a:r>
            <a:endParaRPr b="0" lang="en-US" sz="2800" spc="-1" strike="noStrike">
              <a:latin typeface="Arial"/>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8" name="PlaceHolder 1"/>
          <p:cNvSpPr>
            <a:spLocks noGrp="1"/>
          </p:cNvSpPr>
          <p:nvPr>
            <p:ph type="sldImg"/>
          </p:nvPr>
        </p:nvSpPr>
        <p:spPr>
          <a:xfrm>
            <a:off x="533520" y="764280"/>
            <a:ext cx="6704640" cy="3771360"/>
          </a:xfrm>
          <a:prstGeom prst="rect">
            <a:avLst/>
          </a:prstGeom>
        </p:spPr>
      </p:sp>
      <p:sp>
        <p:nvSpPr>
          <p:cNvPr id="189" name="PlaceHolder 2"/>
          <p:cNvSpPr>
            <a:spLocks noGrp="1"/>
          </p:cNvSpPr>
          <p:nvPr>
            <p:ph type="body"/>
          </p:nvPr>
        </p:nvSpPr>
        <p:spPr>
          <a:xfrm>
            <a:off x="457200" y="4777560"/>
            <a:ext cx="6858000" cy="4795920"/>
          </a:xfrm>
          <a:prstGeom prst="rect">
            <a:avLst/>
          </a:prstGeom>
        </p:spPr>
        <p:txBody>
          <a:bodyPr lIns="0" rIns="0" tIns="0" bIns="0">
            <a:noAutofit/>
          </a:bodyPr>
          <a:p>
            <a:pPr>
              <a:lnSpc>
                <a:spcPct val="100000"/>
              </a:lnSpc>
              <a:spcAft>
                <a:spcPts val="1001"/>
              </a:spcAft>
            </a:pPr>
            <a:r>
              <a:rPr b="0" lang="en-US" sz="2800" spc="-21" strike="noStrike">
                <a:latin typeface="Seravek"/>
                <a:ea typeface="Seravek"/>
              </a:rPr>
              <a:t>   </a:t>
            </a:r>
            <a:r>
              <a:rPr b="0" lang="en-US" sz="2800" spc="-21" strike="noStrike">
                <a:latin typeface="Seravek"/>
                <a:ea typeface="Seravek"/>
              </a:rPr>
              <a:t>Noah gave the world an example of believing  just what God says. He put everything he had into his work of building </a:t>
            </a:r>
            <a:r>
              <a:rPr b="0" lang="en-US" sz="2800" spc="-12" strike="noStrike">
                <a:latin typeface="Seravek"/>
                <a:ea typeface="Seravek"/>
              </a:rPr>
              <a:t>the ark. As he began to build the huge boat, people came from far and near to see the strange sight, and to listen to his preaching. But most were not willing to give up their sins. They rejected God’s law and His Spirit working on their hearts. They ignored the warnings and mocked Noah and the message God had given him. </a:t>
            </a:r>
            <a:r>
              <a:rPr b="0" lang="en-US" sz="2800" spc="-12" strike="noStrike">
                <a:solidFill>
                  <a:srgbClr val="d12229"/>
                </a:solidFill>
                <a:latin typeface="Seravek"/>
                <a:ea typeface="Seravek"/>
              </a:rPr>
              <a:t>What did Noah do?</a:t>
            </a:r>
            <a:endParaRPr b="0" lang="en-US" sz="2800" spc="-1" strike="noStrike">
              <a:latin typeface="Arial"/>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0" name="PlaceHolder 1"/>
          <p:cNvSpPr>
            <a:spLocks noGrp="1"/>
          </p:cNvSpPr>
          <p:nvPr>
            <p:ph type="sldImg"/>
          </p:nvPr>
        </p:nvSpPr>
        <p:spPr>
          <a:xfrm>
            <a:off x="533520" y="764280"/>
            <a:ext cx="6704640" cy="3771360"/>
          </a:xfrm>
          <a:prstGeom prst="rect">
            <a:avLst/>
          </a:prstGeom>
        </p:spPr>
      </p:sp>
      <p:sp>
        <p:nvSpPr>
          <p:cNvPr id="191"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1000" spc="-32" strike="noStrike">
                <a:solidFill>
                  <a:srgbClr val="24408e"/>
                </a:solidFill>
                <a:latin typeface="Seravek"/>
                <a:ea typeface="Seravek"/>
              </a:rPr>
              <a:t>             </a:t>
            </a:r>
            <a:r>
              <a:rPr b="1" i="1" lang="en-GB" sz="2800" spc="-32" strike="noStrike">
                <a:solidFill>
                  <a:srgbClr val="24408e"/>
                </a:solidFill>
                <a:latin typeface="Seravek"/>
                <a:ea typeface="Seravek"/>
              </a:rPr>
              <a:t>Genesis 6:22</a:t>
            </a:r>
            <a:endParaRPr b="0" lang="en-US" sz="2800" spc="-1" strike="noStrike">
              <a:latin typeface="Arial"/>
            </a:endParaRPr>
          </a:p>
          <a:p>
            <a:r>
              <a:rPr b="1" i="1" lang="en-GB" sz="2800" spc="-32" strike="noStrike">
                <a:solidFill>
                  <a:srgbClr val="24408e"/>
                </a:solidFill>
                <a:latin typeface="Seravek"/>
                <a:ea typeface="Seravek"/>
              </a:rPr>
              <a:t>      </a:t>
            </a:r>
            <a:r>
              <a:rPr b="0" lang="en-GB" sz="2800" spc="-21" strike="noStrike">
                <a:solidFill>
                  <a:srgbClr val="00adef"/>
                </a:solidFill>
                <a:latin typeface="Seravek"/>
                <a:ea typeface="Seravek"/>
              </a:rPr>
              <a:t>Thus Noah did;  according to </a:t>
            </a:r>
            <a:r>
              <a:rPr b="0" lang="en-GB" sz="2800" spc="-21" strike="noStrike">
                <a:solidFill>
                  <a:srgbClr val="24408e"/>
                </a:solidFill>
                <a:latin typeface="Seravek"/>
                <a:ea typeface="Seravek"/>
              </a:rPr>
              <a:t>all</a:t>
            </a:r>
            <a:r>
              <a:rPr b="0" lang="en-GB" sz="2800" spc="-21" strike="noStrike">
                <a:solidFill>
                  <a:srgbClr val="00adef"/>
                </a:solidFill>
                <a:latin typeface="Seravek"/>
                <a:ea typeface="Seravek"/>
              </a:rPr>
              <a:t> that God commanded him, so he did.</a:t>
            </a:r>
            <a:r>
              <a:rPr b="0" lang="en-GB" sz="2800" spc="-1" strike="noStrike">
                <a:solidFill>
                  <a:srgbClr val="000000"/>
                </a:solidFill>
                <a:latin typeface="Seravek"/>
                <a:ea typeface="Seravek"/>
              </a:rPr>
              <a:t>  </a:t>
            </a:r>
            <a:endParaRPr b="0" lang="en-US" sz="2800" spc="-1" strike="noStrike">
              <a:latin typeface="Arial"/>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2" name="PlaceHolder 1"/>
          <p:cNvSpPr>
            <a:spLocks noGrp="1"/>
          </p:cNvSpPr>
          <p:nvPr>
            <p:ph type="sldImg"/>
          </p:nvPr>
        </p:nvSpPr>
        <p:spPr>
          <a:xfrm>
            <a:off x="533520" y="764280"/>
            <a:ext cx="6704640" cy="3771360"/>
          </a:xfrm>
          <a:prstGeom prst="rect">
            <a:avLst/>
          </a:prstGeom>
        </p:spPr>
      </p:sp>
      <p:sp>
        <p:nvSpPr>
          <p:cNvPr id="193" name="PlaceHolder 2"/>
          <p:cNvSpPr>
            <a:spLocks noGrp="1"/>
          </p:cNvSpPr>
          <p:nvPr>
            <p:ph type="body"/>
          </p:nvPr>
        </p:nvSpPr>
        <p:spPr>
          <a:xfrm>
            <a:off x="457200" y="4777560"/>
            <a:ext cx="6858000" cy="5231880"/>
          </a:xfrm>
          <a:prstGeom prst="rect">
            <a:avLst/>
          </a:prstGeom>
        </p:spPr>
        <p:txBody>
          <a:bodyPr lIns="0" rIns="0" tIns="0" bIns="0">
            <a:noAutofit/>
          </a:bodyPr>
          <a:p>
            <a:r>
              <a:rPr b="1" i="1" lang="en-US" sz="2800" spc="-21" strike="noStrike">
                <a:solidFill>
                  <a:srgbClr val="24408e"/>
                </a:solidFill>
                <a:latin typeface="Seravek"/>
                <a:ea typeface="Seravek"/>
              </a:rPr>
              <a:t>   </a:t>
            </a:r>
            <a:r>
              <a:rPr b="0" lang="en-US" sz="1000" spc="-1" strike="noStrike">
                <a:solidFill>
                  <a:srgbClr val="24408e"/>
                </a:solidFill>
                <a:latin typeface="Seravek"/>
                <a:ea typeface="Seravek"/>
              </a:rPr>
              <a:t>    </a:t>
            </a:r>
            <a:r>
              <a:rPr b="0" lang="en-US" sz="2800" spc="-1" strike="noStrike">
                <a:solidFill>
                  <a:srgbClr val="24408e"/>
                </a:solidFill>
                <a:latin typeface="Seravek"/>
                <a:ea typeface="Seravek"/>
              </a:rPr>
              <a:t>Noah stood like a rock in his faithfulness to God. People said that the laws of nature were above God. They repeated the lie Satan had told Eve in Eden: “You will not surely die”. They said, “Be at peace, fear not”. Day after day they became more bold in doing evil and defying God. If they had believed God, He would not have destroyed the world. But for them, time was running out. </a:t>
            </a:r>
            <a:r>
              <a:rPr b="0" lang="en-US" sz="2800" spc="-32" strike="noStrike">
                <a:solidFill>
                  <a:srgbClr val="d12229"/>
                </a:solidFill>
                <a:latin typeface="Seravek"/>
                <a:ea typeface="Seravek Medium"/>
              </a:rPr>
              <a:t>What happened next?</a:t>
            </a:r>
            <a:r>
              <a:rPr b="0" lang="en-US" sz="2800" spc="-1" strike="noStrike">
                <a:solidFill>
                  <a:srgbClr val="24408e"/>
                </a:solidFill>
                <a:latin typeface="Seravek"/>
                <a:ea typeface="Seravek"/>
              </a:rPr>
              <a:t> </a:t>
            </a:r>
            <a:endParaRPr b="0" lang="en-US" sz="2800" spc="-1" strike="noStrike">
              <a:latin typeface="Arial"/>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4" name="PlaceHolder 1"/>
          <p:cNvSpPr>
            <a:spLocks noGrp="1"/>
          </p:cNvSpPr>
          <p:nvPr>
            <p:ph type="sldImg"/>
          </p:nvPr>
        </p:nvSpPr>
        <p:spPr>
          <a:xfrm>
            <a:off x="533520" y="764280"/>
            <a:ext cx="6704640" cy="3771360"/>
          </a:xfrm>
          <a:prstGeom prst="rect">
            <a:avLst/>
          </a:prstGeom>
        </p:spPr>
      </p:sp>
      <p:sp>
        <p:nvSpPr>
          <p:cNvPr id="195" name="PlaceHolder 2"/>
          <p:cNvSpPr>
            <a:spLocks noGrp="1"/>
          </p:cNvSpPr>
          <p:nvPr>
            <p:ph type="body"/>
          </p:nvPr>
        </p:nvSpPr>
        <p:spPr>
          <a:xfrm>
            <a:off x="457200" y="4777560"/>
            <a:ext cx="6858000" cy="5231880"/>
          </a:xfrm>
          <a:prstGeom prst="rect">
            <a:avLst/>
          </a:prstGeom>
        </p:spPr>
        <p:txBody>
          <a:bodyPr lIns="0" rIns="0" tIns="0" bIns="0">
            <a:noAutofit/>
          </a:bodyPr>
          <a:p>
            <a:pPr marL="216000" indent="-216000">
              <a:lnSpc>
                <a:spcPct val="100000"/>
              </a:lnSpc>
            </a:pPr>
            <a:r>
              <a:rPr b="1" i="1" lang="en-US" sz="2800" spc="-21" strike="noStrike">
                <a:solidFill>
                  <a:srgbClr val="24408e"/>
                </a:solidFill>
                <a:latin typeface="Seravek"/>
                <a:ea typeface="Seravek"/>
              </a:rPr>
              <a:t>   </a:t>
            </a:r>
            <a:r>
              <a:rPr b="1" i="1" lang="en-US" sz="2800" spc="-21" strike="noStrike">
                <a:solidFill>
                  <a:srgbClr val="24408e"/>
                </a:solidFill>
                <a:latin typeface="Seravek"/>
                <a:ea typeface="Seravek"/>
              </a:rPr>
              <a:t>2 Peter 3:6,7,10) </a:t>
            </a:r>
            <a:endParaRPr b="0" lang="en-US" sz="2800" spc="-1" strike="noStrike">
              <a:latin typeface="Arial"/>
            </a:endParaRPr>
          </a:p>
          <a:p>
            <a:pPr marL="216000" indent="-216000">
              <a:lnSpc>
                <a:spcPct val="100000"/>
              </a:lnSpc>
            </a:pPr>
            <a:r>
              <a:rPr b="1" i="1" lang="en-US" sz="2800" spc="-21" strike="noStrike">
                <a:solidFill>
                  <a:srgbClr val="24408e"/>
                </a:solidFill>
                <a:latin typeface="Seravek"/>
                <a:ea typeface="Seravek"/>
              </a:rPr>
              <a:t>      </a:t>
            </a:r>
            <a:r>
              <a:rPr b="0" lang="en-US" sz="2800" spc="-21" strike="noStrike">
                <a:solidFill>
                  <a:srgbClr val="00adef"/>
                </a:solidFill>
                <a:latin typeface="Seravek"/>
                <a:ea typeface="Seravek"/>
              </a:rPr>
              <a:t>...the world that then existed </a:t>
            </a:r>
            <a:r>
              <a:rPr b="0" lang="en-US" sz="2800" spc="-21" strike="noStrike">
                <a:solidFill>
                  <a:srgbClr val="24408e"/>
                </a:solidFill>
                <a:latin typeface="Seravek"/>
                <a:ea typeface="Seravek"/>
              </a:rPr>
              <a:t>perished</a:t>
            </a:r>
            <a:r>
              <a:rPr b="0" lang="en-US" sz="2800" spc="-21" strike="noStrike">
                <a:solidFill>
                  <a:srgbClr val="00adef"/>
                </a:solidFill>
                <a:latin typeface="Seravek"/>
                <a:ea typeface="Seravek"/>
              </a:rPr>
              <a:t>, being flooded with water. (7) But the heavens and the earth which are now preserved by the same word, are </a:t>
            </a:r>
            <a:r>
              <a:rPr b="0" lang="en-US" sz="2800" spc="-21" strike="noStrike">
                <a:solidFill>
                  <a:srgbClr val="24408e"/>
                </a:solidFill>
                <a:latin typeface="Seravek"/>
                <a:ea typeface="Seravek"/>
              </a:rPr>
              <a:t>reserved for fire</a:t>
            </a:r>
            <a:r>
              <a:rPr b="0" lang="en-US" sz="2800" spc="-21" strike="noStrike">
                <a:solidFill>
                  <a:srgbClr val="00adef"/>
                </a:solidFill>
                <a:latin typeface="Seravek"/>
                <a:ea typeface="Seravek"/>
              </a:rPr>
              <a:t> until the day of judgment and perdition of ungodly </a:t>
            </a:r>
            <a:r>
              <a:rPr b="0" lang="en-US" sz="2800" spc="-1" strike="noStrike">
                <a:solidFill>
                  <a:srgbClr val="00adef"/>
                </a:solidFill>
                <a:latin typeface="Seravek"/>
                <a:ea typeface="Seravek"/>
              </a:rPr>
              <a:t>men...(10) </a:t>
            </a:r>
            <a:r>
              <a:rPr b="0" lang="en-US" sz="2800" spc="-1" strike="noStrike">
                <a:solidFill>
                  <a:srgbClr val="00adef"/>
                </a:solidFill>
                <a:latin typeface="Seravek"/>
                <a:ea typeface="Seravek"/>
              </a:rPr>
              <a:t>But the day of the Lord will come as a thief in the night, in which the heavens will pass away with a great noise, and the elements will melt with fervent heat; both the earth and the works that are in it will be </a:t>
            </a:r>
            <a:r>
              <a:rPr b="0" lang="en-US" sz="2800" spc="-12" strike="noStrike">
                <a:solidFill>
                  <a:srgbClr val="24408e"/>
                </a:solidFill>
                <a:latin typeface="Seravek"/>
                <a:ea typeface="Seravek"/>
              </a:rPr>
              <a:t>burned up.</a:t>
            </a:r>
            <a:r>
              <a:rPr b="0" lang="en-US" sz="2800" spc="-1" strike="noStrike">
                <a:solidFill>
                  <a:srgbClr val="24408e"/>
                </a:solidFill>
                <a:latin typeface="Seravek"/>
                <a:ea typeface="Seravek"/>
              </a:rPr>
              <a:t> </a:t>
            </a:r>
            <a:endParaRPr b="0" lang="en-US" sz="2800" spc="-1" strike="noStrike">
              <a:latin typeface="Arial"/>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6" name="PlaceHolder 1"/>
          <p:cNvSpPr>
            <a:spLocks noGrp="1"/>
          </p:cNvSpPr>
          <p:nvPr>
            <p:ph type="sldImg"/>
          </p:nvPr>
        </p:nvSpPr>
        <p:spPr>
          <a:xfrm>
            <a:off x="533520" y="764280"/>
            <a:ext cx="6704640" cy="3771360"/>
          </a:xfrm>
          <a:prstGeom prst="rect">
            <a:avLst/>
          </a:prstGeom>
        </p:spPr>
      </p:sp>
      <p:sp>
        <p:nvSpPr>
          <p:cNvPr id="197" name="PlaceHolder 2"/>
          <p:cNvSpPr>
            <a:spLocks noGrp="1"/>
          </p:cNvSpPr>
          <p:nvPr>
            <p:ph type="body"/>
          </p:nvPr>
        </p:nvSpPr>
        <p:spPr>
          <a:xfrm>
            <a:off x="457200" y="4777560"/>
            <a:ext cx="6858000" cy="4525920"/>
          </a:xfrm>
          <a:prstGeom prst="rect">
            <a:avLst/>
          </a:prstGeom>
        </p:spPr>
        <p:txBody>
          <a:bodyPr lIns="0" rIns="0" tIns="0" bIns="0">
            <a:noAutofit/>
          </a:bodyPr>
          <a:p>
            <a:r>
              <a:rPr b="0" lang="en-US" sz="2800" spc="-1" strike="noStrike">
                <a:latin typeface="Seravek"/>
                <a:ea typeface="Seravek"/>
              </a:rPr>
              <a:t>      </a:t>
            </a:r>
            <a:r>
              <a:rPr b="0" lang="en-US" sz="2800" spc="-1" strike="noStrike">
                <a:latin typeface="Seravek"/>
                <a:ea typeface="Seravek"/>
              </a:rPr>
              <a:t>Noah and his family were saved during the flood. </a:t>
            </a:r>
            <a:r>
              <a:rPr b="0" lang="en-US" sz="2800" spc="-21" strike="noStrike">
                <a:latin typeface="Seravek"/>
                <a:ea typeface="Seravek"/>
              </a:rPr>
              <a:t>Soon the judgments of God will be poured out once again. God is calling us to live holy lives, and to separate ourselves from evil. </a:t>
            </a:r>
            <a:r>
              <a:rPr b="0" lang="en-US" sz="2800" spc="-32" strike="noStrike">
                <a:solidFill>
                  <a:srgbClr val="d12229"/>
                </a:solidFill>
                <a:latin typeface="Seravek"/>
                <a:ea typeface="Seravek"/>
              </a:rPr>
              <a:t>What did Jesus say about the days of Noah?</a:t>
            </a:r>
            <a:endParaRPr b="0" lang="en-US" sz="2800" spc="-1" strike="noStrike">
              <a:latin typeface="Arial"/>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8" name="PlaceHolder 1"/>
          <p:cNvSpPr>
            <a:spLocks noGrp="1"/>
          </p:cNvSpPr>
          <p:nvPr>
            <p:ph type="sldImg"/>
          </p:nvPr>
        </p:nvSpPr>
        <p:spPr>
          <a:xfrm>
            <a:off x="533520" y="764280"/>
            <a:ext cx="6704640" cy="3771360"/>
          </a:xfrm>
          <a:prstGeom prst="rect">
            <a:avLst/>
          </a:prstGeom>
        </p:spPr>
      </p:sp>
      <p:sp>
        <p:nvSpPr>
          <p:cNvPr id="199"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12" strike="noStrike">
                <a:solidFill>
                  <a:srgbClr val="24408e"/>
                </a:solidFill>
                <a:latin typeface="Seravek"/>
                <a:ea typeface="Seravek"/>
              </a:rPr>
              <a:t>   </a:t>
            </a:r>
            <a:r>
              <a:rPr b="1" i="1" lang="en-GB" sz="2800" spc="-12" strike="noStrike">
                <a:solidFill>
                  <a:srgbClr val="24408e"/>
                </a:solidFill>
                <a:latin typeface="Seravek"/>
                <a:ea typeface="Seravek"/>
              </a:rPr>
              <a:t>Luke 17:26 </a:t>
            </a:r>
            <a:endParaRPr b="0" lang="en-US" sz="2800" spc="-1" strike="noStrike">
              <a:latin typeface="Arial"/>
            </a:endParaRPr>
          </a:p>
          <a:p>
            <a:r>
              <a:rPr b="1" i="1" lang="en-GB" sz="2800" spc="-12" strike="noStrike">
                <a:solidFill>
                  <a:srgbClr val="24408e"/>
                </a:solidFill>
                <a:latin typeface="Seravek"/>
                <a:ea typeface="Seravek"/>
              </a:rPr>
              <a:t>      </a:t>
            </a:r>
            <a:r>
              <a:rPr b="0" lang="en-GB" sz="2800" spc="-1" strike="noStrike">
                <a:solidFill>
                  <a:srgbClr val="00adef"/>
                </a:solidFill>
                <a:latin typeface="Seravek"/>
                <a:ea typeface="Seravek"/>
              </a:rPr>
              <a:t>And as it was in the days of </a:t>
            </a:r>
            <a:r>
              <a:rPr b="0" lang="en-GB" sz="2800" spc="-12" strike="noStrike">
                <a:solidFill>
                  <a:srgbClr val="24408e"/>
                </a:solidFill>
                <a:latin typeface="Seravek"/>
                <a:ea typeface="Seravek"/>
              </a:rPr>
              <a:t>Noah,</a:t>
            </a:r>
            <a:r>
              <a:rPr b="0" lang="en-GB" sz="2800" spc="-1" strike="noStrike">
                <a:solidFill>
                  <a:srgbClr val="00adef"/>
                </a:solidFill>
                <a:latin typeface="Seravek"/>
                <a:ea typeface="Seravek"/>
              </a:rPr>
              <a:t> so it will be also in the days of the Son of Man:</a:t>
            </a:r>
            <a:endParaRPr b="0" lang="en-US" sz="2800" spc="-1" strike="noStrike">
              <a:latin typeface="Arial"/>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0" name="PlaceHolder 1"/>
          <p:cNvSpPr>
            <a:spLocks noGrp="1"/>
          </p:cNvSpPr>
          <p:nvPr>
            <p:ph type="sldImg"/>
          </p:nvPr>
        </p:nvSpPr>
        <p:spPr>
          <a:xfrm>
            <a:off x="533520" y="764280"/>
            <a:ext cx="6704640" cy="3771360"/>
          </a:xfrm>
          <a:prstGeom prst="rect">
            <a:avLst/>
          </a:prstGeom>
        </p:spPr>
      </p:sp>
      <p:sp>
        <p:nvSpPr>
          <p:cNvPr id="201"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latin typeface="Seravek"/>
                <a:ea typeface="Seravek"/>
              </a:rPr>
              <a:t>      </a:t>
            </a:r>
            <a:r>
              <a:rPr b="0" lang="en-GB" sz="2800" spc="-1" strike="noStrike">
                <a:latin typeface="Seravek"/>
                <a:ea typeface="Seravek"/>
              </a:rPr>
              <a:t>After the flood, the earth once again became wicked. In the cities, wealth and idleness caused people to love pleasure more than God. They became vile and brutal. When two angels came to the city of Sodom to warn faithful Lot, a mob surrounded his house. These men had finally passed the limit of God’s mercy. </a:t>
            </a:r>
            <a:r>
              <a:rPr b="0" lang="en-GB" sz="2800" spc="-1" strike="noStrike">
                <a:solidFill>
                  <a:srgbClr val="d12229"/>
                </a:solidFill>
                <a:latin typeface="Seravek"/>
                <a:ea typeface="Seravek"/>
              </a:rPr>
              <a:t>How is this like what is happening in our world today?</a:t>
            </a:r>
            <a:endParaRPr b="0" lang="en-US" sz="2800" spc="-1" strike="noStrike">
              <a:latin typeface="Arial"/>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2" name="PlaceHolder 1"/>
          <p:cNvSpPr>
            <a:spLocks noGrp="1"/>
          </p:cNvSpPr>
          <p:nvPr>
            <p:ph type="sldImg"/>
          </p:nvPr>
        </p:nvSpPr>
        <p:spPr>
          <a:xfrm>
            <a:off x="533520" y="764280"/>
            <a:ext cx="6704640" cy="3771360"/>
          </a:xfrm>
          <a:prstGeom prst="rect">
            <a:avLst/>
          </a:prstGeom>
        </p:spPr>
      </p:sp>
      <p:sp>
        <p:nvSpPr>
          <p:cNvPr id="203"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1" strike="noStrike">
                <a:latin typeface="Seravek"/>
                <a:ea typeface="Seravek"/>
              </a:rPr>
              <a:t>   </a:t>
            </a:r>
            <a:r>
              <a:rPr b="0" lang="en-GB" sz="2800" spc="-12" strike="noStrike">
                <a:solidFill>
                  <a:srgbClr val="24408e"/>
                </a:solidFill>
                <a:latin typeface="Seravek Medium"/>
                <a:ea typeface="Seravek"/>
              </a:rPr>
              <a:t>Jude 7</a:t>
            </a:r>
            <a:endParaRPr b="0" lang="en-US" sz="2800" spc="-1" strike="noStrike">
              <a:latin typeface="Arial"/>
            </a:endParaRPr>
          </a:p>
          <a:p>
            <a:pPr>
              <a:lnSpc>
                <a:spcPct val="100000"/>
              </a:lnSpc>
            </a:pPr>
            <a:r>
              <a:rPr b="0" lang="en-GB" sz="2800" spc="-12" strike="noStrike">
                <a:solidFill>
                  <a:srgbClr val="24408e"/>
                </a:solidFill>
                <a:latin typeface="Seravek"/>
                <a:ea typeface="Seravek"/>
              </a:rPr>
              <a:t>  </a:t>
            </a:r>
            <a:r>
              <a:rPr b="0" lang="en-GB" sz="2800" spc="-12" strike="noStrike">
                <a:solidFill>
                  <a:srgbClr val="00adef"/>
                </a:solidFill>
                <a:latin typeface="Seravek"/>
                <a:ea typeface="Seravek"/>
              </a:rPr>
              <a:t> </a:t>
            </a:r>
            <a:r>
              <a:rPr b="0" lang="en-GB" sz="2800" spc="-12" strike="noStrike">
                <a:solidFill>
                  <a:srgbClr val="00adef"/>
                </a:solidFill>
                <a:latin typeface="Seravek"/>
                <a:ea typeface="Seravek"/>
              </a:rPr>
              <a:t>as Sodom and Gomorrah, and the cities around</a:t>
            </a:r>
            <a:r>
              <a:rPr b="0" lang="en-GB" sz="2800" spc="-21" strike="noStrike">
                <a:solidFill>
                  <a:srgbClr val="00adef"/>
                </a:solidFill>
                <a:latin typeface="Seravek"/>
                <a:ea typeface="Seravek"/>
              </a:rPr>
              <a:t> them in a similar manner to these, having given themselves </a:t>
            </a:r>
            <a:r>
              <a:rPr b="0" lang="en-GB" sz="2800" spc="-41" strike="noStrike">
                <a:solidFill>
                  <a:srgbClr val="00adef"/>
                </a:solidFill>
                <a:latin typeface="Seravek"/>
                <a:ea typeface="Seravek"/>
              </a:rPr>
              <a:t>over to </a:t>
            </a:r>
            <a:r>
              <a:rPr b="0" lang="en-GB" sz="2800" spc="-12" strike="noStrike">
                <a:solidFill>
                  <a:srgbClr val="24408e"/>
                </a:solidFill>
                <a:latin typeface="Seravek Medium"/>
                <a:ea typeface="Seravek"/>
              </a:rPr>
              <a:t>sexual immorality</a:t>
            </a:r>
            <a:r>
              <a:rPr b="0" lang="en-GB" sz="2800" spc="-12" strike="noStrike">
                <a:solidFill>
                  <a:srgbClr val="24408e"/>
                </a:solidFill>
                <a:latin typeface="Seravek"/>
                <a:ea typeface="Seravek"/>
              </a:rPr>
              <a:t> </a:t>
            </a:r>
            <a:r>
              <a:rPr b="0" lang="en-GB" sz="2800" spc="-41" strike="noStrike">
                <a:solidFill>
                  <a:srgbClr val="00adef"/>
                </a:solidFill>
                <a:latin typeface="Seravek"/>
                <a:ea typeface="Seravek"/>
              </a:rPr>
              <a:t>and gone after strange flesh, are set </a:t>
            </a:r>
            <a:r>
              <a:rPr b="0" lang="en-GB" sz="2800" spc="-32" strike="noStrike">
                <a:solidFill>
                  <a:srgbClr val="00adef"/>
                </a:solidFill>
                <a:latin typeface="Seravek"/>
                <a:ea typeface="Seravek"/>
              </a:rPr>
              <a:t>forth as an example, suffering the vengeance of eternal fire.</a:t>
            </a:r>
            <a:endParaRPr b="0" lang="en-US" sz="2800" spc="-1" strike="noStrike">
              <a:latin typeface="Arial"/>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4" name="PlaceHolder 1"/>
          <p:cNvSpPr>
            <a:spLocks noGrp="1"/>
          </p:cNvSpPr>
          <p:nvPr>
            <p:ph type="sldImg"/>
          </p:nvPr>
        </p:nvSpPr>
        <p:spPr>
          <a:xfrm>
            <a:off x="533520" y="764280"/>
            <a:ext cx="6704640" cy="3771360"/>
          </a:xfrm>
          <a:prstGeom prst="rect">
            <a:avLst/>
          </a:prstGeom>
        </p:spPr>
      </p:sp>
      <p:sp>
        <p:nvSpPr>
          <p:cNvPr id="205"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21" strike="noStrike">
                <a:solidFill>
                  <a:srgbClr val="00adef"/>
                </a:solidFill>
                <a:latin typeface="Seravek"/>
                <a:ea typeface="Seravek"/>
              </a:rPr>
              <a:t>   </a:t>
            </a:r>
            <a:r>
              <a:rPr b="0" lang="en-GB" sz="2800" spc="-21" strike="noStrike">
                <a:solidFill>
                  <a:srgbClr val="000000"/>
                </a:solidFill>
                <a:latin typeface="Seravek"/>
                <a:ea typeface="Seravek"/>
              </a:rPr>
              <a:t>God rained fire and brimstone down on these wicked cities of the plain. The cities with those who had rejected God’s law and His offers of mercy, were destroyed. The sins that brought down God’s anger are in our world today. Many claim to know God and keep His commandments, but don’t show it in their everyday lives. </a:t>
            </a:r>
            <a:r>
              <a:rPr b="0" lang="en-US" sz="2800" spc="-32" strike="noStrike">
                <a:solidFill>
                  <a:srgbClr val="d12229"/>
                </a:solidFill>
                <a:latin typeface="Seravek"/>
                <a:ea typeface="Seravek"/>
              </a:rPr>
              <a:t>How can we prepare for what is coming?</a:t>
            </a:r>
            <a:r>
              <a:rPr b="0" lang="en-US" sz="2800" spc="-1" strike="noStrike">
                <a:solidFill>
                  <a:srgbClr val="000000"/>
                </a:solidFill>
                <a:latin typeface="Seravek"/>
                <a:ea typeface="Seravek"/>
              </a:rPr>
              <a:t>  </a:t>
            </a:r>
            <a:endParaRPr b="0" lang="en-US" sz="2800" spc="-1" strike="noStrike">
              <a:latin typeface="Arial"/>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6" name="PlaceHolder 1"/>
          <p:cNvSpPr>
            <a:spLocks noGrp="1"/>
          </p:cNvSpPr>
          <p:nvPr>
            <p:ph type="sldImg"/>
          </p:nvPr>
        </p:nvSpPr>
        <p:spPr>
          <a:xfrm>
            <a:off x="533520" y="764280"/>
            <a:ext cx="6704640" cy="3771360"/>
          </a:xfrm>
          <a:prstGeom prst="rect">
            <a:avLst/>
          </a:prstGeom>
        </p:spPr>
      </p:sp>
      <p:sp>
        <p:nvSpPr>
          <p:cNvPr id="207" name="PlaceHolder 2"/>
          <p:cNvSpPr>
            <a:spLocks noGrp="1"/>
          </p:cNvSpPr>
          <p:nvPr>
            <p:ph type="body"/>
          </p:nvPr>
        </p:nvSpPr>
        <p:spPr>
          <a:xfrm>
            <a:off x="457200" y="4777560"/>
            <a:ext cx="6858000" cy="4525920"/>
          </a:xfrm>
          <a:prstGeom prst="rect">
            <a:avLst/>
          </a:prstGeom>
        </p:spPr>
        <p:txBody>
          <a:bodyPr lIns="0" rIns="0" tIns="0" bIns="0">
            <a:noAutofit/>
          </a:bodyPr>
          <a:p>
            <a:r>
              <a:rPr b="1" i="1" lang="en-US" sz="2800" spc="-1" strike="noStrike">
                <a:solidFill>
                  <a:srgbClr val="24408e"/>
                </a:solidFill>
                <a:latin typeface="Seravek"/>
                <a:ea typeface="Seravek"/>
              </a:rPr>
              <a:t>   </a:t>
            </a:r>
            <a:r>
              <a:rPr b="1" i="1" lang="en-US" sz="2800" spc="-1" strike="noStrike">
                <a:solidFill>
                  <a:srgbClr val="24408e"/>
                </a:solidFill>
                <a:latin typeface="Seravek"/>
                <a:ea typeface="Seravek"/>
              </a:rPr>
              <a:t>2 Peter 3:11-12</a:t>
            </a:r>
            <a:endParaRPr b="0" lang="en-US" sz="2800" spc="-1" strike="noStrike">
              <a:latin typeface="Arial"/>
            </a:endParaRPr>
          </a:p>
          <a:p>
            <a:r>
              <a:rPr b="1" i="1" lang="en-US" sz="2800" spc="-1" strike="noStrike">
                <a:solidFill>
                  <a:srgbClr val="24408e"/>
                </a:solidFill>
                <a:latin typeface="Seravek"/>
                <a:ea typeface="Seravek"/>
              </a:rPr>
              <a:t>     </a:t>
            </a:r>
            <a:r>
              <a:rPr b="0" lang="en-US" sz="2800" spc="-1" strike="noStrike">
                <a:solidFill>
                  <a:srgbClr val="00adef"/>
                </a:solidFill>
                <a:latin typeface="Seravek"/>
                <a:ea typeface="Seravek"/>
              </a:rPr>
              <a:t>Therefore, since all these things will be dissolved, what manner of persons ought you to be in</a:t>
            </a:r>
            <a:r>
              <a:rPr b="0" lang="en-US" sz="2800" spc="-1" strike="noStrike">
                <a:solidFill>
                  <a:srgbClr val="000000"/>
                </a:solidFill>
                <a:latin typeface="Seravek"/>
                <a:ea typeface="Seravek"/>
              </a:rPr>
              <a:t> </a:t>
            </a:r>
            <a:r>
              <a:rPr b="0" lang="en-US" sz="2800" spc="-12" strike="noStrike">
                <a:solidFill>
                  <a:srgbClr val="24408e"/>
                </a:solidFill>
                <a:latin typeface="Seravek"/>
                <a:ea typeface="Seravek"/>
              </a:rPr>
              <a:t>holy conduct</a:t>
            </a:r>
            <a:r>
              <a:rPr b="0" lang="en-US" sz="2800" spc="-1" strike="noStrike">
                <a:solidFill>
                  <a:srgbClr val="000000"/>
                </a:solidFill>
                <a:latin typeface="Seravek"/>
                <a:ea typeface="Seravek"/>
              </a:rPr>
              <a:t> and </a:t>
            </a:r>
            <a:r>
              <a:rPr b="0" lang="en-US" sz="2800" spc="-12" strike="noStrike">
                <a:solidFill>
                  <a:srgbClr val="24408e"/>
                </a:solidFill>
                <a:latin typeface="Seravek"/>
                <a:ea typeface="Seravek"/>
              </a:rPr>
              <a:t>godliness,</a:t>
            </a:r>
            <a:r>
              <a:rPr b="0" lang="en-US" sz="2800" spc="-1" strike="noStrike">
                <a:solidFill>
                  <a:srgbClr val="000000"/>
                </a:solidFill>
                <a:latin typeface="Seravek"/>
                <a:ea typeface="Seravek"/>
              </a:rPr>
              <a:t> </a:t>
            </a:r>
            <a:endParaRPr b="0" lang="en-US" sz="2800" spc="-1" strike="noStrike">
              <a:latin typeface="Arial"/>
            </a:endParaRPr>
          </a:p>
          <a:p>
            <a:r>
              <a:rPr b="0" lang="en-US" sz="2800" spc="-1" strike="noStrike">
                <a:solidFill>
                  <a:srgbClr val="000000"/>
                </a:solidFill>
                <a:latin typeface="Seravek"/>
                <a:ea typeface="Seravek"/>
              </a:rPr>
              <a:t>   </a:t>
            </a:r>
            <a:r>
              <a:rPr b="0" lang="en-US" sz="2800" spc="-1" strike="noStrike">
                <a:solidFill>
                  <a:srgbClr val="00adef"/>
                </a:solidFill>
                <a:latin typeface="Seravek"/>
                <a:ea typeface="Seravek"/>
              </a:rPr>
              <a:t>(12) looking for and hastening the coming of the day of God, because of which the heavens will be dissolved, being on fire, and the elements will melt with fervent heat?</a:t>
            </a:r>
            <a:r>
              <a:rPr b="0" lang="en-US" sz="2800" spc="-1" strike="noStrike">
                <a:solidFill>
                  <a:srgbClr val="000000"/>
                </a:solidFill>
                <a:latin typeface="Seravek"/>
                <a:ea typeface="Seravek"/>
              </a:rPr>
              <a:t>   </a:t>
            </a:r>
            <a:endParaRPr b="0" lang="en-US" sz="2800" spc="-1" strike="noStrike">
              <a:latin typeface="Arial"/>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8" name="PlaceHolder 1"/>
          <p:cNvSpPr>
            <a:spLocks noGrp="1"/>
          </p:cNvSpPr>
          <p:nvPr>
            <p:ph type="sldImg"/>
          </p:nvPr>
        </p:nvSpPr>
        <p:spPr>
          <a:xfrm>
            <a:off x="533520" y="764280"/>
            <a:ext cx="6704640" cy="3771360"/>
          </a:xfrm>
          <a:prstGeom prst="rect">
            <a:avLst/>
          </a:prstGeom>
        </p:spPr>
      </p:sp>
      <p:sp>
        <p:nvSpPr>
          <p:cNvPr id="209"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1" i="1" lang="en-US" sz="2800" spc="-1" strike="noStrike">
                <a:solidFill>
                  <a:srgbClr val="24408e"/>
                </a:solidFill>
                <a:latin typeface="Seravek"/>
                <a:ea typeface="Seravek"/>
              </a:rPr>
              <a:t>  </a:t>
            </a:r>
            <a:r>
              <a:rPr b="0" lang="en-US" sz="2800" spc="-1" strike="noStrike">
                <a:solidFill>
                  <a:srgbClr val="000000"/>
                </a:solidFill>
                <a:latin typeface="Seravek"/>
                <a:ea typeface="Seravek"/>
              </a:rPr>
              <a:t> </a:t>
            </a:r>
            <a:r>
              <a:rPr b="0" lang="en-US" sz="2800" spc="-1" strike="noStrike">
                <a:solidFill>
                  <a:srgbClr val="000000"/>
                </a:solidFill>
                <a:latin typeface="Seravek"/>
                <a:ea typeface="Seravek"/>
              </a:rPr>
              <a:t>Jesus is coming back! We must prepare for what is soon to break on the world as an overwhelming surprise. </a:t>
            </a:r>
            <a:r>
              <a:rPr b="0" lang="en-US" sz="2800" spc="-1" strike="noStrike">
                <a:solidFill>
                  <a:srgbClr val="d12229"/>
                </a:solidFill>
                <a:latin typeface="Seravek"/>
                <a:ea typeface="Seravek"/>
              </a:rPr>
              <a:t>How close are we to this time?</a:t>
            </a:r>
            <a:endParaRPr b="0" lang="en-US" sz="2800" spc="-1" strike="noStrike">
              <a:latin typeface="Arial"/>
            </a:endParaRP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PlaceHolder 1"/>
          <p:cNvSpPr>
            <a:spLocks noGrp="1"/>
          </p:cNvSpPr>
          <p:nvPr>
            <p:ph type="sldImg"/>
          </p:nvPr>
        </p:nvSpPr>
        <p:spPr>
          <a:xfrm>
            <a:off x="533520" y="764280"/>
            <a:ext cx="6704640" cy="3771360"/>
          </a:xfrm>
          <a:prstGeom prst="rect">
            <a:avLst/>
          </a:prstGeom>
        </p:spPr>
      </p:sp>
      <p:sp>
        <p:nvSpPr>
          <p:cNvPr id="211"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1" i="1" lang="en-GB" sz="2800" spc="-1" strike="noStrike">
                <a:solidFill>
                  <a:srgbClr val="24408e"/>
                </a:solidFill>
                <a:latin typeface="Seravek"/>
                <a:ea typeface="Seravek"/>
              </a:rPr>
              <a:t>Zephaniah 1:14</a:t>
            </a:r>
            <a:endParaRPr b="0" lang="en-US" sz="2800" spc="-1" strike="noStrike">
              <a:latin typeface="Arial"/>
            </a:endParaRPr>
          </a:p>
          <a:p>
            <a:pPr>
              <a:lnSpc>
                <a:spcPct val="100000"/>
              </a:lnSpc>
            </a:pPr>
            <a:r>
              <a:rPr b="0" lang="en-GB" sz="2800" spc="-1" strike="noStrike">
                <a:solidFill>
                  <a:srgbClr val="00adef"/>
                </a:solidFill>
                <a:latin typeface="Seravek"/>
                <a:ea typeface="Seravek"/>
              </a:rPr>
              <a:t>   </a:t>
            </a:r>
            <a:r>
              <a:rPr b="0" lang="en-GB" sz="2800" spc="-1" strike="noStrike">
                <a:solidFill>
                  <a:srgbClr val="00adef"/>
                </a:solidFill>
                <a:latin typeface="Seravek"/>
                <a:ea typeface="Seravek"/>
              </a:rPr>
              <a:t>The great day of the Lord is near; it is near and </a:t>
            </a:r>
            <a:r>
              <a:rPr b="0" lang="en-GB" sz="2800" spc="-12" strike="noStrike">
                <a:solidFill>
                  <a:srgbClr val="24408e"/>
                </a:solidFill>
                <a:latin typeface="Seravek"/>
                <a:ea typeface="Seravek"/>
              </a:rPr>
              <a:t>hastens quickly...</a:t>
            </a:r>
            <a:endParaRPr b="0" lang="en-US" sz="2800" spc="-1" strike="noStrike">
              <a:latin typeface="Arial"/>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2" name="PlaceHolder 1"/>
          <p:cNvSpPr>
            <a:spLocks noGrp="1"/>
          </p:cNvSpPr>
          <p:nvPr>
            <p:ph type="sldImg"/>
          </p:nvPr>
        </p:nvSpPr>
        <p:spPr>
          <a:xfrm>
            <a:off x="533520" y="764280"/>
            <a:ext cx="6704640" cy="3771360"/>
          </a:xfrm>
          <a:prstGeom prst="rect">
            <a:avLst/>
          </a:prstGeom>
        </p:spPr>
      </p:sp>
      <p:sp>
        <p:nvSpPr>
          <p:cNvPr id="213" name="PlaceHolder 2"/>
          <p:cNvSpPr>
            <a:spLocks noGrp="1"/>
          </p:cNvSpPr>
          <p:nvPr>
            <p:ph type="body"/>
          </p:nvPr>
        </p:nvSpPr>
        <p:spPr>
          <a:xfrm>
            <a:off x="457200" y="4777560"/>
            <a:ext cx="6858000" cy="4525920"/>
          </a:xfrm>
          <a:prstGeom prst="rect">
            <a:avLst/>
          </a:prstGeom>
        </p:spPr>
        <p:txBody>
          <a:bodyPr lIns="0" rIns="0" tIns="0" bIns="0">
            <a:noAutofit/>
          </a:bodyPr>
          <a:p>
            <a:pPr marL="216000" indent="-216000">
              <a:lnSpc>
                <a:spcPct val="100000"/>
              </a:lnSpc>
            </a:pPr>
            <a:r>
              <a:rPr b="0" lang="en-GB" sz="2800" spc="-1" strike="noStrike">
                <a:latin typeface="Seravek"/>
                <a:ea typeface="Seravek"/>
              </a:rPr>
              <a:t>      </a:t>
            </a:r>
            <a:r>
              <a:rPr b="0" lang="en-GB" sz="2800" spc="-1" strike="noStrike">
                <a:latin typeface="Seravek"/>
                <a:ea typeface="Seravek"/>
              </a:rPr>
              <a:t>The messages of the three angels in Revelation 14 are God’s final warning to the world. They are sent “to every nation, tribe, tongue, and people”</a:t>
            </a:r>
            <a:r>
              <a:rPr b="1" i="1" lang="en-GB" sz="2800" spc="-1" strike="noStrike">
                <a:solidFill>
                  <a:srgbClr val="24408e"/>
                </a:solidFill>
                <a:latin typeface="Seravek"/>
                <a:ea typeface="Seravek"/>
              </a:rPr>
              <a:t>  </a:t>
            </a:r>
            <a:r>
              <a:rPr b="0" lang="en-GB" sz="2800" spc="-1" strike="noStrike">
                <a:latin typeface="Seravek"/>
                <a:ea typeface="Seravek"/>
              </a:rPr>
              <a:t>because “the hour of His judgment has come”. </a:t>
            </a:r>
            <a:r>
              <a:rPr b="0" lang="en-GB" sz="2800" spc="-1" strike="noStrike">
                <a:solidFill>
                  <a:srgbClr val="d12229"/>
                </a:solidFill>
                <a:latin typeface="Seravek"/>
                <a:ea typeface="Seravek"/>
              </a:rPr>
              <a:t>In the first angel’s message, what are we called to do?</a:t>
            </a:r>
            <a:endParaRPr b="0" lang="en-US" sz="2800" spc="-1" strike="noStrike">
              <a:latin typeface="Arial"/>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4" name="PlaceHolder 1"/>
          <p:cNvSpPr>
            <a:spLocks noGrp="1"/>
          </p:cNvSpPr>
          <p:nvPr>
            <p:ph type="sldImg"/>
          </p:nvPr>
        </p:nvSpPr>
        <p:spPr>
          <a:xfrm>
            <a:off x="533520" y="764280"/>
            <a:ext cx="6704640" cy="3771360"/>
          </a:xfrm>
          <a:prstGeom prst="rect">
            <a:avLst/>
          </a:prstGeom>
        </p:spPr>
      </p:sp>
      <p:sp>
        <p:nvSpPr>
          <p:cNvPr id="215"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latin typeface="Seravek"/>
                <a:ea typeface="Seravek"/>
              </a:rPr>
              <a:t>   </a:t>
            </a:r>
            <a:r>
              <a:rPr b="1" i="1" lang="en-GB" sz="2800" spc="-1" strike="noStrike">
                <a:solidFill>
                  <a:srgbClr val="24408e"/>
                </a:solidFill>
                <a:latin typeface="Seravek"/>
                <a:ea typeface="Seravek"/>
              </a:rPr>
              <a:t>Revelation 14:6-7</a:t>
            </a:r>
            <a:endParaRPr b="0" lang="en-US" sz="2800" spc="-1" strike="noStrike">
              <a:latin typeface="Arial"/>
            </a:endParaRPr>
          </a:p>
          <a:p>
            <a:r>
              <a:rPr b="1" i="1" lang="en-GB" sz="2800" spc="-1" strike="noStrike">
                <a:solidFill>
                  <a:srgbClr val="24408e"/>
                </a:solidFill>
                <a:latin typeface="Seravek"/>
                <a:ea typeface="Seravek"/>
              </a:rPr>
              <a:t>     </a:t>
            </a:r>
            <a:r>
              <a:rPr b="0" lang="en-GB" sz="2800" spc="-1" strike="noStrike">
                <a:solidFill>
                  <a:srgbClr val="00adef"/>
                </a:solidFill>
                <a:latin typeface="Seravek"/>
                <a:ea typeface="Seravek"/>
              </a:rPr>
              <a:t>Then I saw another angel flying in the midst of heaven, having the everlasting gospel to preach to those who dwell on the earth—to every nation, tribe, tongue, and people—(7) saying with a loud voice, “Fear God and </a:t>
            </a:r>
            <a:r>
              <a:rPr b="0" lang="en-GB" sz="2800" spc="-12" strike="noStrike">
                <a:solidFill>
                  <a:srgbClr val="24408e"/>
                </a:solidFill>
                <a:latin typeface="Seravek"/>
                <a:ea typeface="Seravek"/>
              </a:rPr>
              <a:t>give glory</a:t>
            </a:r>
            <a:r>
              <a:rPr b="0" lang="en-GB" sz="2800" spc="-1" strike="noStrike">
                <a:solidFill>
                  <a:srgbClr val="00adef"/>
                </a:solidFill>
                <a:latin typeface="Seravek"/>
                <a:ea typeface="Seravek"/>
              </a:rPr>
              <a:t> to Him, for the hour of His judgment has come; and </a:t>
            </a:r>
            <a:r>
              <a:rPr b="0" lang="en-GB" sz="2800" spc="-12" strike="noStrike">
                <a:solidFill>
                  <a:srgbClr val="24408e"/>
                </a:solidFill>
                <a:latin typeface="Seravek"/>
                <a:ea typeface="Seravek"/>
              </a:rPr>
              <a:t>worship</a:t>
            </a:r>
            <a:r>
              <a:rPr b="0" lang="en-GB" sz="2800" spc="-1" strike="noStrike">
                <a:solidFill>
                  <a:srgbClr val="00adef"/>
                </a:solidFill>
                <a:latin typeface="Seravek"/>
                <a:ea typeface="Seravek"/>
              </a:rPr>
              <a:t> Him who </a:t>
            </a:r>
            <a:r>
              <a:rPr b="0" lang="en-GB" sz="2800" spc="-12" strike="noStrike">
                <a:solidFill>
                  <a:srgbClr val="24408e"/>
                </a:solidFill>
                <a:latin typeface="Seravek"/>
                <a:ea typeface="Seravek"/>
              </a:rPr>
              <a:t>made</a:t>
            </a:r>
            <a:r>
              <a:rPr b="0" lang="en-GB" sz="2800" spc="-1" strike="noStrike">
                <a:solidFill>
                  <a:srgbClr val="00adef"/>
                </a:solidFill>
                <a:latin typeface="Seravek"/>
                <a:ea typeface="Seravek"/>
              </a:rPr>
              <a:t> heaven and </a:t>
            </a:r>
            <a:r>
              <a:rPr b="0" lang="en-GB" sz="2800" spc="-12" strike="noStrike">
                <a:solidFill>
                  <a:srgbClr val="24408e"/>
                </a:solidFill>
                <a:latin typeface="Seravek"/>
                <a:ea typeface="Seravek"/>
              </a:rPr>
              <a:t>earth,</a:t>
            </a:r>
            <a:r>
              <a:rPr b="0" lang="en-GB" sz="2800" spc="-1" strike="noStrike">
                <a:solidFill>
                  <a:srgbClr val="00adef"/>
                </a:solidFill>
                <a:latin typeface="Seravek"/>
                <a:ea typeface="Seravek"/>
              </a:rPr>
              <a:t> the sea and springs of water.”</a:t>
            </a:r>
            <a:endParaRPr b="0" lang="en-US" sz="2800" spc="-1" strike="noStrike">
              <a:latin typeface="Arial"/>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6" name="PlaceHolder 1"/>
          <p:cNvSpPr>
            <a:spLocks noGrp="1"/>
          </p:cNvSpPr>
          <p:nvPr>
            <p:ph type="sldImg"/>
          </p:nvPr>
        </p:nvSpPr>
        <p:spPr>
          <a:xfrm>
            <a:off x="533520" y="764280"/>
            <a:ext cx="6704640" cy="3771360"/>
          </a:xfrm>
          <a:prstGeom prst="rect">
            <a:avLst/>
          </a:prstGeom>
        </p:spPr>
      </p:sp>
      <p:sp>
        <p:nvSpPr>
          <p:cNvPr id="217"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latin typeface="Seravek"/>
                <a:ea typeface="Seravek"/>
              </a:rPr>
              <a:t>      </a:t>
            </a:r>
            <a:r>
              <a:rPr b="0" lang="en-GB" sz="2800" spc="-1" strike="noStrike">
                <a:latin typeface="Seravek"/>
                <a:ea typeface="Seravek"/>
              </a:rPr>
              <a:t>The first angel calls us to  fear God and “give glory” to Him. Giving glory to God means allowing Him to reveal His character in our lives. </a:t>
            </a:r>
            <a:r>
              <a:rPr b="0" lang="en-GB" sz="2800" spc="-1" strike="noStrike">
                <a:solidFill>
                  <a:srgbClr val="d12229"/>
                </a:solidFill>
                <a:latin typeface="Seravek"/>
                <a:ea typeface="Seravek"/>
              </a:rPr>
              <a:t>When Moses asked to see God’s glory, what did God show him?</a:t>
            </a:r>
            <a:endParaRPr b="0" lang="en-US" sz="2800" spc="-1" strike="noStrike">
              <a:latin typeface="Arial"/>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8" name="PlaceHolder 1"/>
          <p:cNvSpPr>
            <a:spLocks noGrp="1"/>
          </p:cNvSpPr>
          <p:nvPr>
            <p:ph type="sldImg"/>
          </p:nvPr>
        </p:nvSpPr>
        <p:spPr>
          <a:xfrm>
            <a:off x="533520" y="764280"/>
            <a:ext cx="6704640" cy="3771360"/>
          </a:xfrm>
          <a:prstGeom prst="rect">
            <a:avLst/>
          </a:prstGeom>
        </p:spPr>
      </p:sp>
      <p:sp>
        <p:nvSpPr>
          <p:cNvPr id="219" name="PlaceHolder 2"/>
          <p:cNvSpPr>
            <a:spLocks noGrp="1"/>
          </p:cNvSpPr>
          <p:nvPr>
            <p:ph type="body"/>
          </p:nvPr>
        </p:nvSpPr>
        <p:spPr>
          <a:xfrm>
            <a:off x="457200" y="4777560"/>
            <a:ext cx="6858000" cy="5231880"/>
          </a:xfrm>
          <a:prstGeom prst="rect">
            <a:avLst/>
          </a:prstGeom>
        </p:spPr>
        <p:txBody>
          <a:bodyPr lIns="0" rIns="0" tIns="0" bIns="0">
            <a:noAutofit/>
          </a:bodyPr>
          <a:p>
            <a:r>
              <a:rPr b="1" i="1" lang="en-GB" sz="2800" spc="-12" strike="noStrike">
                <a:solidFill>
                  <a:srgbClr val="24408e"/>
                </a:solidFill>
                <a:latin typeface="Seravek"/>
                <a:ea typeface="Seravek"/>
              </a:rPr>
              <a:t>   </a:t>
            </a:r>
            <a:r>
              <a:rPr b="1" i="1" lang="en-GB" sz="2800" spc="-12" strike="noStrike">
                <a:solidFill>
                  <a:srgbClr val="24408e"/>
                </a:solidFill>
                <a:latin typeface="Seravek"/>
                <a:ea typeface="Seravek"/>
              </a:rPr>
              <a:t>Exodus 33:18,19; 34:6, 7</a:t>
            </a:r>
            <a:endParaRPr b="0" lang="en-US" sz="2800" spc="-1" strike="noStrike">
              <a:latin typeface="Arial"/>
            </a:endParaRPr>
          </a:p>
          <a:p>
            <a:pPr marL="216000" indent="-216000">
              <a:lnSpc>
                <a:spcPct val="100000"/>
              </a:lnSpc>
            </a:pPr>
            <a:r>
              <a:rPr b="1" i="1" lang="en-GB" sz="2800" spc="-12" strike="noStrike">
                <a:solidFill>
                  <a:srgbClr val="24408e"/>
                </a:solidFill>
                <a:latin typeface="Seravek"/>
                <a:ea typeface="Seravek"/>
              </a:rPr>
              <a:t>      </a:t>
            </a:r>
            <a:r>
              <a:rPr b="0" lang="en-GB" sz="2800" spc="-12" strike="noStrike">
                <a:solidFill>
                  <a:srgbClr val="00adef"/>
                </a:solidFill>
                <a:latin typeface="Seravek"/>
                <a:ea typeface="Seravek"/>
              </a:rPr>
              <a:t>And he said, “Please, show me Your glory.” (19) Then He said, “I will make all My goodness </a:t>
            </a:r>
            <a:r>
              <a:rPr b="0" lang="en-GB" sz="2800" spc="-1" strike="noStrike">
                <a:solidFill>
                  <a:srgbClr val="00adef"/>
                </a:solidFill>
                <a:latin typeface="Seravek"/>
                <a:ea typeface="Seravek"/>
              </a:rPr>
              <a:t>pass before you, and I will proclaim the name of the Lord before you... (34:6) And the Lord passed before him and </a:t>
            </a:r>
            <a:r>
              <a:rPr b="0" lang="en-GB" sz="2800" spc="-21" strike="noStrike">
                <a:solidFill>
                  <a:srgbClr val="00adef"/>
                </a:solidFill>
                <a:latin typeface="Seravek"/>
                <a:ea typeface="Seravek"/>
              </a:rPr>
              <a:t>proclaimed, “The Lord, the Lord God, </a:t>
            </a:r>
            <a:r>
              <a:rPr b="0" lang="en-GB" sz="2800" spc="-21" strike="noStrike">
                <a:solidFill>
                  <a:srgbClr val="24408e"/>
                </a:solidFill>
                <a:latin typeface="Seravek"/>
                <a:ea typeface="Seravek"/>
              </a:rPr>
              <a:t>merciful</a:t>
            </a:r>
            <a:r>
              <a:rPr b="0" lang="en-GB" sz="2800" spc="-21" strike="noStrike">
                <a:solidFill>
                  <a:srgbClr val="00adef"/>
                </a:solidFill>
                <a:latin typeface="Seravek"/>
                <a:ea typeface="Seravek"/>
              </a:rPr>
              <a:t> and gracious, </a:t>
            </a:r>
            <a:r>
              <a:rPr b="0" lang="en-GB" sz="2800" spc="-1" strike="noStrike">
                <a:solidFill>
                  <a:srgbClr val="00adef"/>
                </a:solidFill>
                <a:latin typeface="Seravek"/>
                <a:ea typeface="Seravek"/>
              </a:rPr>
              <a:t>longsuffering, and abounding in </a:t>
            </a:r>
            <a:r>
              <a:rPr b="0" lang="en-GB" sz="2800" spc="-12" strike="noStrike">
                <a:solidFill>
                  <a:srgbClr val="24408e"/>
                </a:solidFill>
                <a:latin typeface="Seravek"/>
                <a:ea typeface="Seravek"/>
              </a:rPr>
              <a:t>goodness</a:t>
            </a:r>
            <a:r>
              <a:rPr b="0" lang="en-GB" sz="2800" spc="-1" strike="noStrike">
                <a:solidFill>
                  <a:srgbClr val="00adef"/>
                </a:solidFill>
                <a:latin typeface="Seravek"/>
                <a:ea typeface="Seravek"/>
              </a:rPr>
              <a:t> and truth, (7) keeping mercy for thousands, </a:t>
            </a:r>
            <a:r>
              <a:rPr b="0" lang="en-GB" sz="2800" spc="-12" strike="noStrike">
                <a:solidFill>
                  <a:srgbClr val="24408e"/>
                </a:solidFill>
                <a:latin typeface="Seravek"/>
                <a:ea typeface="Seravek"/>
              </a:rPr>
              <a:t>forgiving</a:t>
            </a:r>
            <a:r>
              <a:rPr b="0" lang="en-GB" sz="2800" spc="-1" strike="noStrike">
                <a:solidFill>
                  <a:srgbClr val="00adef"/>
                </a:solidFill>
                <a:latin typeface="Seravek"/>
                <a:ea typeface="Seravek"/>
              </a:rPr>
              <a:t> iniquity and transgression and sin, by no means clearing the guilty...”</a:t>
            </a:r>
            <a:r>
              <a:rPr b="0" lang="en-GB" sz="2800" spc="-1" strike="noStrike">
                <a:solidFill>
                  <a:srgbClr val="000000"/>
                </a:solidFill>
                <a:latin typeface="Seravek"/>
                <a:ea typeface="Seravek"/>
              </a:rPr>
              <a:t>  </a:t>
            </a:r>
            <a:endParaRPr b="0" lang="en-US" sz="2800" spc="-1" strike="noStrike">
              <a:latin typeface="Arial"/>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0" name="PlaceHolder 1"/>
          <p:cNvSpPr>
            <a:spLocks noGrp="1"/>
          </p:cNvSpPr>
          <p:nvPr>
            <p:ph type="sldImg"/>
          </p:nvPr>
        </p:nvSpPr>
        <p:spPr>
          <a:xfrm>
            <a:off x="533520" y="764280"/>
            <a:ext cx="6704640" cy="3771360"/>
          </a:xfrm>
          <a:prstGeom prst="rect">
            <a:avLst/>
          </a:prstGeom>
        </p:spPr>
      </p:sp>
      <p:sp>
        <p:nvSpPr>
          <p:cNvPr id="221" name="PlaceHolder 2"/>
          <p:cNvSpPr>
            <a:spLocks noGrp="1"/>
          </p:cNvSpPr>
          <p:nvPr>
            <p:ph type="body"/>
          </p:nvPr>
        </p:nvSpPr>
        <p:spPr>
          <a:xfrm>
            <a:off x="228600" y="4777560"/>
            <a:ext cx="7086600" cy="5616360"/>
          </a:xfrm>
          <a:prstGeom prst="rect">
            <a:avLst/>
          </a:prstGeom>
        </p:spPr>
        <p:txBody>
          <a:bodyPr lIns="0" rIns="0" tIns="0" bIns="0">
            <a:noAutofit/>
          </a:bodyPr>
          <a:p>
            <a:r>
              <a:rPr b="0" lang="en-US" sz="2000" spc="-1" strike="noStrike">
                <a:latin typeface="Arial"/>
              </a:rPr>
              <a:t>   </a:t>
            </a:r>
            <a:r>
              <a:rPr b="0" lang="en-US" sz="3000" spc="-1" strike="noStrike">
                <a:latin typeface="Seravek"/>
              </a:rPr>
              <a:t>   </a:t>
            </a:r>
            <a:r>
              <a:rPr b="0" lang="en-US" sz="3000" spc="-1" strike="noStrike">
                <a:latin typeface="Seravek"/>
              </a:rPr>
              <a:t>We are also called to WORSHIP the One Who made us. If we had evolved from a tiny worm or a monkey, than we would not have a Creator. We would have no reason to worship God. There would be no right or wrong, so His law wouldn’t be important. Without law, there would be no sin.  We wouldn’t need a Saviour. These are lies Satan wants us to believe, because he hates Jesus. </a:t>
            </a:r>
            <a:r>
              <a:rPr b="0" lang="en-US" sz="3000" spc="-1" strike="noStrike">
                <a:solidFill>
                  <a:srgbClr val="ff0000"/>
                </a:solidFill>
                <a:latin typeface="Seravek"/>
              </a:rPr>
              <a:t>Why is God worthy of our worship?</a:t>
            </a:r>
            <a:endParaRPr b="0" lang="en-US" sz="3000" spc="-1" strike="noStrike">
              <a:latin typeface="Arial"/>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2" name="PlaceHolder 1"/>
          <p:cNvSpPr>
            <a:spLocks noGrp="1"/>
          </p:cNvSpPr>
          <p:nvPr>
            <p:ph type="sldImg"/>
          </p:nvPr>
        </p:nvSpPr>
        <p:spPr>
          <a:xfrm>
            <a:off x="533520" y="764280"/>
            <a:ext cx="6704640" cy="3771360"/>
          </a:xfrm>
          <a:prstGeom prst="rect">
            <a:avLst/>
          </a:prstGeom>
        </p:spPr>
      </p:sp>
      <p:sp>
        <p:nvSpPr>
          <p:cNvPr id="223"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latin typeface="Seravek"/>
                <a:ea typeface="Seravek"/>
              </a:rPr>
              <a:t>   </a:t>
            </a:r>
            <a:r>
              <a:rPr b="1" i="1" lang="en-GB" sz="2800" spc="-12" strike="noStrike">
                <a:solidFill>
                  <a:srgbClr val="24408e"/>
                </a:solidFill>
                <a:latin typeface="Seravek"/>
                <a:ea typeface="Seravek"/>
              </a:rPr>
              <a:t>Revelation 4:11</a:t>
            </a:r>
            <a:endParaRPr b="0" lang="en-US" sz="2800" spc="-1" strike="noStrike">
              <a:latin typeface="Arial"/>
            </a:endParaRPr>
          </a:p>
          <a:p>
            <a:r>
              <a:rPr b="0" lang="en-GB" sz="2800" spc="-1" strike="noStrike">
                <a:latin typeface="Seravek"/>
                <a:ea typeface="Seravek"/>
              </a:rPr>
              <a:t>      </a:t>
            </a:r>
            <a:r>
              <a:rPr b="0" lang="en-GB" sz="2800" spc="-1" strike="noStrike">
                <a:solidFill>
                  <a:srgbClr val="00adef"/>
                </a:solidFill>
                <a:latin typeface="Seravek"/>
                <a:ea typeface="Seravek"/>
              </a:rPr>
              <a:t>“</a:t>
            </a:r>
            <a:r>
              <a:rPr b="0" lang="en-GB" sz="2800" spc="-1" strike="noStrike">
                <a:solidFill>
                  <a:srgbClr val="00adef"/>
                </a:solidFill>
                <a:latin typeface="Seravek"/>
                <a:ea typeface="Seravek"/>
              </a:rPr>
              <a:t>You are worthy, O Lord, to receive glory and honor and power; for You created all things, and by Your will they exist and were created.”   </a:t>
            </a:r>
            <a:endParaRPr b="0" lang="en-US" sz="2800" spc="-1" strike="noStrike">
              <a:latin typeface="Arial"/>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4" name="PlaceHolder 1"/>
          <p:cNvSpPr>
            <a:spLocks noGrp="1"/>
          </p:cNvSpPr>
          <p:nvPr>
            <p:ph type="sldImg"/>
          </p:nvPr>
        </p:nvSpPr>
        <p:spPr>
          <a:xfrm>
            <a:off x="533520" y="764280"/>
            <a:ext cx="6704640" cy="3771360"/>
          </a:xfrm>
          <a:prstGeom prst="rect">
            <a:avLst/>
          </a:prstGeom>
        </p:spPr>
      </p:sp>
      <p:sp>
        <p:nvSpPr>
          <p:cNvPr id="225" name="PlaceHolder 2"/>
          <p:cNvSpPr>
            <a:spLocks noGrp="1"/>
          </p:cNvSpPr>
          <p:nvPr>
            <p:ph type="body"/>
          </p:nvPr>
        </p:nvSpPr>
        <p:spPr>
          <a:xfrm>
            <a:off x="336600" y="4777560"/>
            <a:ext cx="7086600" cy="4525920"/>
          </a:xfrm>
          <a:prstGeom prst="rect">
            <a:avLst/>
          </a:prstGeom>
        </p:spPr>
        <p:txBody>
          <a:bodyPr lIns="0" rIns="0" tIns="0" bIns="0">
            <a:noAutofit/>
          </a:bodyPr>
          <a:p>
            <a:r>
              <a:rPr b="0" lang="en-GB" sz="2800" spc="-1" strike="noStrike">
                <a:latin typeface="Seravek"/>
                <a:ea typeface="Seravek"/>
              </a:rPr>
              <a:t>      </a:t>
            </a:r>
            <a:r>
              <a:rPr b="0" lang="en-GB" sz="2800" spc="-1" strike="noStrike">
                <a:latin typeface="Seravek"/>
                <a:ea typeface="Seravek"/>
              </a:rPr>
              <a:t>We are not just a speck of dust or an ape that finally became human. We were created and redeemed by God! The same power that created the world also made us. In six literal days, God made the world and everything in it. </a:t>
            </a:r>
            <a:r>
              <a:rPr b="0" lang="en-GB" sz="2800" spc="-1" strike="noStrike">
                <a:solidFill>
                  <a:srgbClr val="d12229"/>
                </a:solidFill>
                <a:latin typeface="Seravek"/>
                <a:ea typeface="Seravek"/>
              </a:rPr>
              <a:t>How did this happen?</a:t>
            </a:r>
            <a:r>
              <a:rPr b="0" lang="en-GB" sz="2800" spc="-1" strike="noStrike">
                <a:solidFill>
                  <a:srgbClr val="000000"/>
                </a:solidFill>
                <a:latin typeface="Seravek"/>
                <a:ea typeface="Seravek"/>
              </a:rPr>
              <a:t>   </a:t>
            </a:r>
            <a:endParaRPr b="0" lang="en-US" sz="2800" spc="-1" strike="noStrike">
              <a:latin typeface="Arial"/>
            </a:endParaRPr>
          </a:p>
        </p:txBody>
      </p:sp>
    </p:spTree>
  </p:cSld>
</p:notes>
</file>

<file path=ppt/notesSlides/notesSlide2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6" name="PlaceHolder 1"/>
          <p:cNvSpPr>
            <a:spLocks noGrp="1"/>
          </p:cNvSpPr>
          <p:nvPr>
            <p:ph type="sldImg"/>
          </p:nvPr>
        </p:nvSpPr>
        <p:spPr>
          <a:xfrm>
            <a:off x="533520" y="764280"/>
            <a:ext cx="6704640" cy="3771360"/>
          </a:xfrm>
          <a:prstGeom prst="rect">
            <a:avLst/>
          </a:prstGeom>
        </p:spPr>
      </p:sp>
      <p:sp>
        <p:nvSpPr>
          <p:cNvPr id="227"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solidFill>
                  <a:srgbClr val="00adef"/>
                </a:solidFill>
                <a:latin typeface="Seravek"/>
                <a:ea typeface="Seravek"/>
              </a:rPr>
              <a:t>   </a:t>
            </a:r>
            <a:r>
              <a:rPr b="1" i="1" lang="en-GB" sz="2800" spc="-12" strike="noStrike">
                <a:solidFill>
                  <a:srgbClr val="24408e"/>
                </a:solidFill>
                <a:latin typeface="Seravek"/>
                <a:ea typeface="Seravek"/>
              </a:rPr>
              <a:t>Psalm 33:6,9</a:t>
            </a:r>
            <a:endParaRPr b="0" lang="en-US" sz="2800" spc="-1" strike="noStrike">
              <a:latin typeface="Arial"/>
            </a:endParaRPr>
          </a:p>
          <a:p>
            <a:r>
              <a:rPr b="1" i="1" lang="en-GB" sz="2800" spc="-12" strike="noStrike">
                <a:solidFill>
                  <a:srgbClr val="24408e"/>
                </a:solidFill>
                <a:latin typeface="Seravek"/>
                <a:ea typeface="Seravek"/>
              </a:rPr>
              <a:t>      </a:t>
            </a:r>
            <a:r>
              <a:rPr b="0" lang="en-GB" sz="2800" spc="-1" strike="noStrike">
                <a:solidFill>
                  <a:srgbClr val="00adef"/>
                </a:solidFill>
                <a:latin typeface="Seravek"/>
                <a:ea typeface="Seravek"/>
              </a:rPr>
              <a:t>By the </a:t>
            </a:r>
            <a:r>
              <a:rPr b="0" lang="en-GB" sz="2800" spc="-12" strike="noStrike">
                <a:solidFill>
                  <a:srgbClr val="24408e"/>
                </a:solidFill>
                <a:latin typeface="Seravek"/>
                <a:ea typeface="Seravek"/>
              </a:rPr>
              <a:t>word of the Lord</a:t>
            </a:r>
            <a:r>
              <a:rPr b="0" lang="en-GB" sz="2800" spc="-1" strike="noStrike">
                <a:solidFill>
                  <a:srgbClr val="00adef"/>
                </a:solidFill>
                <a:latin typeface="Seravek"/>
                <a:ea typeface="Seravek"/>
              </a:rPr>
              <a:t> the heavens were made, And all the host of them by the breath of His mouth...(9) For He spoke, and it was done; He commanded, and it stood fast.</a:t>
            </a:r>
            <a:endParaRPr b="0" lang="en-US" sz="2800" spc="-1" strike="noStrike">
              <a:latin typeface="Arial"/>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8" name="PlaceHolder 1"/>
          <p:cNvSpPr>
            <a:spLocks noGrp="1"/>
          </p:cNvSpPr>
          <p:nvPr>
            <p:ph type="sldImg"/>
          </p:nvPr>
        </p:nvSpPr>
        <p:spPr>
          <a:xfrm>
            <a:off x="533520" y="764280"/>
            <a:ext cx="6704640" cy="3771360"/>
          </a:xfrm>
          <a:prstGeom prst="rect">
            <a:avLst/>
          </a:prstGeom>
        </p:spPr>
      </p:sp>
      <p:sp>
        <p:nvSpPr>
          <p:cNvPr id="229" name="PlaceHolder 2"/>
          <p:cNvSpPr>
            <a:spLocks noGrp="1"/>
          </p:cNvSpPr>
          <p:nvPr>
            <p:ph type="body"/>
          </p:nvPr>
        </p:nvSpPr>
        <p:spPr>
          <a:xfrm>
            <a:off x="457200" y="4777560"/>
            <a:ext cx="6858000" cy="4525920"/>
          </a:xfrm>
          <a:prstGeom prst="rect">
            <a:avLst/>
          </a:prstGeom>
        </p:spPr>
        <p:txBody>
          <a:bodyPr lIns="0" rIns="0" tIns="0" bIns="0">
            <a:noAutofit/>
          </a:bodyPr>
          <a:p>
            <a:r>
              <a:rPr b="0" lang="en-US" sz="2000" spc="-1" strike="noStrike">
                <a:latin typeface="Arial"/>
              </a:rPr>
              <a:t>   </a:t>
            </a:r>
            <a:r>
              <a:rPr b="0" lang="en-GB" sz="2800" spc="-1" strike="noStrike">
                <a:solidFill>
                  <a:srgbClr val="00adef"/>
                </a:solidFill>
                <a:latin typeface="Seravek"/>
                <a:ea typeface="Seravek"/>
              </a:rPr>
              <a:t>    </a:t>
            </a:r>
            <a:r>
              <a:rPr b="0" lang="en-GB" sz="2800" spc="-1" strike="noStrike">
                <a:solidFill>
                  <a:srgbClr val="000000"/>
                </a:solidFill>
                <a:latin typeface="Seravek"/>
                <a:ea typeface="Seravek"/>
              </a:rPr>
              <a:t>God SPOKE our world into existence. There is POWER and CREATIVE ENERGY in every WORD of our Creator. Through the breath of His mouth, everything in our world was formed instantly! Think for a moment about the marvellous beauty and perfection of His creation...the sea with its waves crashing on the sand</a:t>
            </a:r>
            <a:endParaRPr b="0" lang="en-US" sz="2800" spc="-1" strike="noStrike">
              <a:latin typeface="Arial"/>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0" name="PlaceHolder 1"/>
          <p:cNvSpPr>
            <a:spLocks noGrp="1"/>
          </p:cNvSpPr>
          <p:nvPr>
            <p:ph type="sldImg"/>
          </p:nvPr>
        </p:nvSpPr>
        <p:spPr>
          <a:xfrm>
            <a:off x="533520" y="764280"/>
            <a:ext cx="6704640" cy="3771360"/>
          </a:xfrm>
          <a:prstGeom prst="rect">
            <a:avLst/>
          </a:prstGeom>
        </p:spPr>
      </p:sp>
      <p:sp>
        <p:nvSpPr>
          <p:cNvPr id="231"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solidFill>
                  <a:srgbClr val="000000"/>
                </a:solidFill>
                <a:latin typeface="Seravek"/>
                <a:ea typeface="Seravek"/>
              </a:rPr>
              <a:t>    </a:t>
            </a:r>
            <a:r>
              <a:rPr b="0" lang="en-GB" sz="2800" spc="-1" strike="noStrike">
                <a:solidFill>
                  <a:srgbClr val="000000"/>
                </a:solidFill>
                <a:latin typeface="Seravek"/>
                <a:ea typeface="Seravek"/>
              </a:rPr>
              <a:t>waterfalls and mountains and lakes </a:t>
            </a:r>
            <a:endParaRPr b="0" lang="en-US" sz="2800" spc="-1" strike="noStrike">
              <a:latin typeface="Arial"/>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2" name="PlaceHolder 1"/>
          <p:cNvSpPr>
            <a:spLocks noGrp="1"/>
          </p:cNvSpPr>
          <p:nvPr>
            <p:ph type="sldImg"/>
          </p:nvPr>
        </p:nvSpPr>
        <p:spPr>
          <a:xfrm>
            <a:off x="533520" y="764280"/>
            <a:ext cx="6704640" cy="3771360"/>
          </a:xfrm>
          <a:prstGeom prst="rect">
            <a:avLst/>
          </a:prstGeom>
        </p:spPr>
      </p:sp>
      <p:sp>
        <p:nvSpPr>
          <p:cNvPr id="233" name="PlaceHolder 2"/>
          <p:cNvSpPr>
            <a:spLocks noGrp="1"/>
          </p:cNvSpPr>
          <p:nvPr>
            <p:ph type="body"/>
          </p:nvPr>
        </p:nvSpPr>
        <p:spPr>
          <a:xfrm>
            <a:off x="457200" y="4777560"/>
            <a:ext cx="6858000" cy="4525920"/>
          </a:xfrm>
          <a:prstGeom prst="rect">
            <a:avLst/>
          </a:prstGeom>
        </p:spPr>
        <p:txBody>
          <a:bodyPr lIns="0" rIns="0" tIns="0" bIns="0">
            <a:noAutofit/>
          </a:bodyPr>
          <a:p>
            <a:pPr marL="216000" indent="-216000">
              <a:lnSpc>
                <a:spcPct val="100000"/>
              </a:lnSpc>
            </a:pPr>
            <a:r>
              <a:rPr b="0" lang="en-GB" sz="2800" spc="-1" strike="noStrike">
                <a:solidFill>
                  <a:srgbClr val="000000"/>
                </a:solidFill>
                <a:latin typeface="Seravek"/>
                <a:ea typeface="Seravek"/>
              </a:rPr>
              <a:t>      </a:t>
            </a:r>
            <a:r>
              <a:rPr b="0" lang="en-GB" sz="2800" spc="-1" strike="noStrike">
                <a:solidFill>
                  <a:srgbClr val="000000"/>
                </a:solidFill>
                <a:latin typeface="Seravek"/>
                <a:ea typeface="Seravek"/>
              </a:rPr>
              <a:t>the sun that warms our earth, the cycles of the moon, the stars and planets, the far away galaxies, the turning of the earth that gives us night and day, </a:t>
            </a:r>
            <a:endParaRPr b="0" lang="en-US" sz="2800" spc="-1" strike="noStrike">
              <a:latin typeface="Arial"/>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4" name="PlaceHolder 1"/>
          <p:cNvSpPr>
            <a:spLocks noGrp="1"/>
          </p:cNvSpPr>
          <p:nvPr>
            <p:ph type="sldImg"/>
          </p:nvPr>
        </p:nvSpPr>
        <p:spPr>
          <a:xfrm>
            <a:off x="533520" y="764280"/>
            <a:ext cx="6704640" cy="3771360"/>
          </a:xfrm>
          <a:prstGeom prst="rect">
            <a:avLst/>
          </a:prstGeom>
        </p:spPr>
      </p:sp>
      <p:sp>
        <p:nvSpPr>
          <p:cNvPr id="235" name="PlaceHolder 2"/>
          <p:cNvSpPr>
            <a:spLocks noGrp="1"/>
          </p:cNvSpPr>
          <p:nvPr>
            <p:ph type="body"/>
          </p:nvPr>
        </p:nvSpPr>
        <p:spPr>
          <a:xfrm>
            <a:off x="457200" y="4777560"/>
            <a:ext cx="6858000" cy="4525920"/>
          </a:xfrm>
          <a:prstGeom prst="rect">
            <a:avLst/>
          </a:prstGeom>
        </p:spPr>
        <p:txBody>
          <a:bodyPr lIns="0" rIns="0" tIns="0" bIns="0">
            <a:noAutofit/>
          </a:bodyPr>
          <a:p>
            <a:r>
              <a:rPr b="0" lang="en-GB" sz="2000" spc="-1" strike="noStrike">
                <a:solidFill>
                  <a:srgbClr val="000000"/>
                </a:solidFill>
                <a:latin typeface="Seravek"/>
                <a:ea typeface="Seravek"/>
              </a:rPr>
              <a:t>    </a:t>
            </a:r>
            <a:r>
              <a:rPr b="0" lang="en-GB" sz="2800" spc="-1" strike="noStrike">
                <a:solidFill>
                  <a:srgbClr val="000000"/>
                </a:solidFill>
                <a:latin typeface="Seravek"/>
                <a:ea typeface="Seravek"/>
              </a:rPr>
              <a:t>   </a:t>
            </a:r>
            <a:r>
              <a:rPr b="0" lang="en-GB" sz="2800" spc="-1" strike="noStrike">
                <a:solidFill>
                  <a:srgbClr val="000000"/>
                </a:solidFill>
                <a:latin typeface="Seravek"/>
                <a:ea typeface="Seravek"/>
              </a:rPr>
              <a:t>the seasons with spring flowers and fall harvests, winter snow, summer rain, the northern lights, with all their patterns and colors.</a:t>
            </a:r>
            <a:endParaRPr b="0" lang="en-US" sz="2800" spc="-1" strike="noStrike">
              <a:latin typeface="Arial"/>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6" name="PlaceHolder 1"/>
          <p:cNvSpPr>
            <a:spLocks noGrp="1"/>
          </p:cNvSpPr>
          <p:nvPr>
            <p:ph type="sldImg"/>
          </p:nvPr>
        </p:nvSpPr>
        <p:spPr>
          <a:xfrm>
            <a:off x="533520" y="764280"/>
            <a:ext cx="6704640" cy="3771360"/>
          </a:xfrm>
          <a:prstGeom prst="rect">
            <a:avLst/>
          </a:prstGeom>
        </p:spPr>
      </p:sp>
      <p:sp>
        <p:nvSpPr>
          <p:cNvPr id="237" name="PlaceHolder 2"/>
          <p:cNvSpPr>
            <a:spLocks noGrp="1"/>
          </p:cNvSpPr>
          <p:nvPr>
            <p:ph type="body"/>
          </p:nvPr>
        </p:nvSpPr>
        <p:spPr>
          <a:xfrm>
            <a:off x="457200" y="4777560"/>
            <a:ext cx="6858000" cy="4525920"/>
          </a:xfrm>
          <a:prstGeom prst="rect">
            <a:avLst/>
          </a:prstGeom>
        </p:spPr>
        <p:txBody>
          <a:bodyPr lIns="0" rIns="0" tIns="0" bIns="0">
            <a:noAutofit/>
          </a:bodyPr>
          <a:p>
            <a:r>
              <a:rPr b="0" lang="en-GB" sz="2000" spc="-1" strike="noStrike">
                <a:solidFill>
                  <a:srgbClr val="000000"/>
                </a:solidFill>
                <a:latin typeface="Seravek"/>
                <a:ea typeface="Seravek"/>
              </a:rPr>
              <a:t>    </a:t>
            </a:r>
            <a:r>
              <a:rPr b="0" lang="en-GB" sz="2800" spc="-1" strike="noStrike">
                <a:solidFill>
                  <a:srgbClr val="000000"/>
                </a:solidFill>
                <a:latin typeface="Seravek"/>
                <a:ea typeface="Seravek"/>
              </a:rPr>
              <a:t>    </a:t>
            </a:r>
            <a:r>
              <a:rPr b="0" lang="en-GB" sz="2800" spc="-1" strike="noStrike">
                <a:solidFill>
                  <a:srgbClr val="000000"/>
                </a:solidFill>
                <a:latin typeface="Seravek"/>
                <a:ea typeface="Seravek"/>
              </a:rPr>
              <a:t>Consider the variety of trees, each with different shapes and leaves, the many different kinds of fruit He made for us to eat, </a:t>
            </a:r>
            <a:endParaRPr b="0" lang="en-US" sz="2800" spc="-1" strike="noStrike">
              <a:latin typeface="Arial"/>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8" name="PlaceHolder 1"/>
          <p:cNvSpPr>
            <a:spLocks noGrp="1"/>
          </p:cNvSpPr>
          <p:nvPr>
            <p:ph type="sldImg"/>
          </p:nvPr>
        </p:nvSpPr>
        <p:spPr>
          <a:xfrm>
            <a:off x="533520" y="764280"/>
            <a:ext cx="6704640" cy="3771360"/>
          </a:xfrm>
          <a:prstGeom prst="rect">
            <a:avLst/>
          </a:prstGeom>
        </p:spPr>
      </p:sp>
      <p:sp>
        <p:nvSpPr>
          <p:cNvPr id="239" name="PlaceHolder 2"/>
          <p:cNvSpPr>
            <a:spLocks noGrp="1"/>
          </p:cNvSpPr>
          <p:nvPr>
            <p:ph type="body"/>
          </p:nvPr>
        </p:nvSpPr>
        <p:spPr>
          <a:xfrm>
            <a:off x="457200" y="4777560"/>
            <a:ext cx="6858000" cy="4525920"/>
          </a:xfrm>
          <a:prstGeom prst="rect">
            <a:avLst/>
          </a:prstGeom>
        </p:spPr>
        <p:txBody>
          <a:bodyPr lIns="0" rIns="0" tIns="0" bIns="0">
            <a:noAutofit/>
          </a:bodyPr>
          <a:p>
            <a:r>
              <a:rPr b="0" lang="en-GB" sz="2000" spc="-1" strike="noStrike">
                <a:solidFill>
                  <a:srgbClr val="000000"/>
                </a:solidFill>
                <a:latin typeface="Seravek"/>
                <a:ea typeface="Seravek"/>
              </a:rPr>
              <a:t>       </a:t>
            </a:r>
            <a:r>
              <a:rPr b="0" lang="en-GB" sz="2800" spc="-1" strike="noStrike">
                <a:solidFill>
                  <a:srgbClr val="000000"/>
                </a:solidFill>
                <a:latin typeface="Seravek"/>
                <a:ea typeface="Seravek"/>
              </a:rPr>
              <a:t>the variety of beautiful flowers: roses and lilies and dogwood, pansies and peonies. Think of the many kind of butterflies, with so many different colors and patterns.</a:t>
            </a:r>
            <a:endParaRPr b="0" lang="en-US" sz="2800" spc="-1" strike="noStrike">
              <a:latin typeface="Arial"/>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0" name="PlaceHolder 1"/>
          <p:cNvSpPr>
            <a:spLocks noGrp="1"/>
          </p:cNvSpPr>
          <p:nvPr>
            <p:ph type="sldImg"/>
          </p:nvPr>
        </p:nvSpPr>
        <p:spPr>
          <a:xfrm>
            <a:off x="533520" y="764280"/>
            <a:ext cx="6704640" cy="3771360"/>
          </a:xfrm>
          <a:prstGeom prst="rect">
            <a:avLst/>
          </a:prstGeom>
        </p:spPr>
      </p:sp>
      <p:sp>
        <p:nvSpPr>
          <p:cNvPr id="241" name="PlaceHolder 2"/>
          <p:cNvSpPr>
            <a:spLocks noGrp="1"/>
          </p:cNvSpPr>
          <p:nvPr>
            <p:ph type="body"/>
          </p:nvPr>
        </p:nvSpPr>
        <p:spPr>
          <a:xfrm>
            <a:off x="457200" y="4777560"/>
            <a:ext cx="6858000" cy="4525920"/>
          </a:xfrm>
          <a:prstGeom prst="rect">
            <a:avLst/>
          </a:prstGeom>
        </p:spPr>
        <p:txBody>
          <a:bodyPr lIns="0" rIns="0" tIns="0" bIns="0">
            <a:noAutofit/>
          </a:bodyPr>
          <a:p>
            <a:pPr marL="216000" indent="-216000">
              <a:lnSpc>
                <a:spcPct val="115000"/>
              </a:lnSpc>
              <a:spcAft>
                <a:spcPts val="1001"/>
              </a:spcAft>
            </a:pPr>
            <a:r>
              <a:rPr b="0" lang="en-US" sz="2000" spc="-1" strike="noStrike">
                <a:solidFill>
                  <a:srgbClr val="000000"/>
                </a:solidFill>
                <a:latin typeface="Seravek"/>
                <a:ea typeface="Seravek"/>
              </a:rPr>
              <a:t>    </a:t>
            </a:r>
            <a:r>
              <a:rPr b="0" lang="en-US" sz="2800" spc="-1" strike="noStrike">
                <a:solidFill>
                  <a:srgbClr val="000000"/>
                </a:solidFill>
                <a:latin typeface="Seravek"/>
                <a:ea typeface="Seravek"/>
              </a:rPr>
              <a:t>   </a:t>
            </a:r>
            <a:r>
              <a:rPr b="0" lang="en-US" sz="2800" spc="-1" strike="noStrike">
                <a:solidFill>
                  <a:srgbClr val="000000"/>
                </a:solidFill>
                <a:latin typeface="Seravek"/>
                <a:ea typeface="Seravek"/>
              </a:rPr>
              <a:t>Then there is the life in the ocean—sharks and clownfish, starfish and coral, the many kinds of fish.</a:t>
            </a:r>
            <a:endParaRPr b="0" lang="en-US" sz="2800" spc="-1" strike="noStrike">
              <a:latin typeface="Arial"/>
            </a:endParaRP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2" name="PlaceHolder 1"/>
          <p:cNvSpPr>
            <a:spLocks noGrp="1"/>
          </p:cNvSpPr>
          <p:nvPr>
            <p:ph type="sldImg"/>
          </p:nvPr>
        </p:nvSpPr>
        <p:spPr>
          <a:xfrm>
            <a:off x="533520" y="764280"/>
            <a:ext cx="6704640" cy="3771360"/>
          </a:xfrm>
          <a:prstGeom prst="rect">
            <a:avLst/>
          </a:prstGeom>
        </p:spPr>
      </p:sp>
      <p:sp>
        <p:nvSpPr>
          <p:cNvPr id="243" name="PlaceHolder 2"/>
          <p:cNvSpPr>
            <a:spLocks noGrp="1"/>
          </p:cNvSpPr>
          <p:nvPr>
            <p:ph type="body"/>
          </p:nvPr>
        </p:nvSpPr>
        <p:spPr>
          <a:xfrm>
            <a:off x="457200" y="4777560"/>
            <a:ext cx="6858000" cy="4525920"/>
          </a:xfrm>
          <a:prstGeom prst="rect">
            <a:avLst/>
          </a:prstGeom>
        </p:spPr>
        <p:txBody>
          <a:bodyPr lIns="0" rIns="0" tIns="0" bIns="0">
            <a:noAutofit/>
          </a:bodyPr>
          <a:p>
            <a:r>
              <a:rPr b="0" lang="en-GB" sz="2000" spc="-1" strike="noStrike">
                <a:solidFill>
                  <a:srgbClr val="000000"/>
                </a:solidFill>
                <a:latin typeface="Seravek"/>
                <a:ea typeface="Seravek"/>
              </a:rPr>
              <a:t>    </a:t>
            </a:r>
            <a:r>
              <a:rPr b="0" lang="en-GB" sz="2800" spc="-1" strike="noStrike">
                <a:solidFill>
                  <a:srgbClr val="000000"/>
                </a:solidFill>
                <a:latin typeface="Seravek"/>
                <a:ea typeface="Seravek"/>
              </a:rPr>
              <a:t>   </a:t>
            </a:r>
            <a:r>
              <a:rPr b="0" lang="en-GB" sz="2800" spc="-1" strike="noStrike">
                <a:solidFill>
                  <a:srgbClr val="000000"/>
                </a:solidFill>
                <a:latin typeface="Seravek"/>
                <a:ea typeface="Seravek"/>
              </a:rPr>
              <a:t>What a variety of birds, from the tiniest hummingbird to the peacock and eagle, with different colors and songs, and their ability to fly and make nests and lay eggs.</a:t>
            </a:r>
            <a:endParaRPr b="0" lang="en-US" sz="2800" spc="-1" strike="noStrike">
              <a:latin typeface="Arial"/>
            </a:endParaRPr>
          </a:p>
        </p:txBody>
      </p:sp>
    </p:spTree>
  </p:cSld>
</p:notes>
</file>

<file path=ppt/notesSlides/notesSlide3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4" name="PlaceHolder 1"/>
          <p:cNvSpPr>
            <a:spLocks noGrp="1"/>
          </p:cNvSpPr>
          <p:nvPr>
            <p:ph type="sldImg"/>
          </p:nvPr>
        </p:nvSpPr>
        <p:spPr>
          <a:xfrm>
            <a:off x="533520" y="764280"/>
            <a:ext cx="6704640" cy="3771360"/>
          </a:xfrm>
          <a:prstGeom prst="rect">
            <a:avLst/>
          </a:prstGeom>
        </p:spPr>
      </p:sp>
      <p:sp>
        <p:nvSpPr>
          <p:cNvPr id="245" name="PlaceHolder 2"/>
          <p:cNvSpPr>
            <a:spLocks noGrp="1"/>
          </p:cNvSpPr>
          <p:nvPr>
            <p:ph type="body"/>
          </p:nvPr>
        </p:nvSpPr>
        <p:spPr>
          <a:xfrm>
            <a:off x="457200" y="4777560"/>
            <a:ext cx="6858000" cy="4525920"/>
          </a:xfrm>
          <a:prstGeom prst="rect">
            <a:avLst/>
          </a:prstGeom>
        </p:spPr>
        <p:txBody>
          <a:bodyPr lIns="0" rIns="0" tIns="0" bIns="0">
            <a:noAutofit/>
          </a:bodyPr>
          <a:p>
            <a:r>
              <a:rPr b="0" lang="en-GB" sz="2000" spc="-1" strike="noStrike">
                <a:solidFill>
                  <a:srgbClr val="000000"/>
                </a:solidFill>
                <a:latin typeface="Seravek"/>
                <a:ea typeface="Seravek"/>
              </a:rPr>
              <a:t>    </a:t>
            </a:r>
            <a:r>
              <a:rPr b="0" lang="en-GB" sz="2800" spc="-1" strike="noStrike">
                <a:solidFill>
                  <a:srgbClr val="000000"/>
                </a:solidFill>
                <a:latin typeface="Seravek"/>
                <a:ea typeface="Seravek"/>
              </a:rPr>
              <a:t>   </a:t>
            </a:r>
            <a:r>
              <a:rPr b="0" lang="en-GB" sz="2800" spc="-1" strike="noStrike">
                <a:solidFill>
                  <a:srgbClr val="000000"/>
                </a:solidFill>
                <a:latin typeface="Seravek"/>
                <a:ea typeface="Seravek"/>
              </a:rPr>
              <a:t>Then there are the many kinds of animals, each suited to its own climate. The polar bear, able to swim in freezing cold water,</a:t>
            </a:r>
            <a:endParaRPr b="0" lang="en-US" sz="2800" spc="-1" strike="noStrike">
              <a:latin typeface="Arial"/>
            </a:endParaRPr>
          </a:p>
        </p:txBody>
      </p:sp>
    </p:spTree>
  </p:cSld>
</p:notes>
</file>

<file path=ppt/notesSlides/notesSlide3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6" name="PlaceHolder 1"/>
          <p:cNvSpPr>
            <a:spLocks noGrp="1"/>
          </p:cNvSpPr>
          <p:nvPr>
            <p:ph type="sldImg"/>
          </p:nvPr>
        </p:nvSpPr>
        <p:spPr>
          <a:xfrm>
            <a:off x="533520" y="764280"/>
            <a:ext cx="6704640" cy="3771360"/>
          </a:xfrm>
          <a:prstGeom prst="rect">
            <a:avLst/>
          </a:prstGeom>
        </p:spPr>
      </p:sp>
      <p:sp>
        <p:nvSpPr>
          <p:cNvPr id="247" name="PlaceHolder 2"/>
          <p:cNvSpPr>
            <a:spLocks noGrp="1"/>
          </p:cNvSpPr>
          <p:nvPr>
            <p:ph type="body"/>
          </p:nvPr>
        </p:nvSpPr>
        <p:spPr>
          <a:xfrm>
            <a:off x="457200" y="4777560"/>
            <a:ext cx="6858000" cy="4525920"/>
          </a:xfrm>
          <a:prstGeom prst="rect">
            <a:avLst/>
          </a:prstGeom>
        </p:spPr>
        <p:txBody>
          <a:bodyPr lIns="0" rIns="0" tIns="0" bIns="0">
            <a:noAutofit/>
          </a:bodyPr>
          <a:p>
            <a:r>
              <a:rPr b="0" lang="en-GB" sz="2000" spc="-1" strike="noStrike">
                <a:solidFill>
                  <a:srgbClr val="000000"/>
                </a:solidFill>
                <a:latin typeface="Seravek"/>
                <a:ea typeface="Seravek"/>
              </a:rPr>
              <a:t>       </a:t>
            </a:r>
            <a:r>
              <a:rPr b="0" lang="en-GB" sz="2800" spc="-1" strike="noStrike">
                <a:solidFill>
                  <a:srgbClr val="000000"/>
                </a:solidFill>
                <a:latin typeface="Seravek"/>
                <a:ea typeface="Seravek"/>
              </a:rPr>
              <a:t>big cats like tigers, leopards, the lion with its mighty roar,</a:t>
            </a:r>
            <a:endParaRPr b="0" lang="en-US" sz="2800" spc="-1" strike="noStrike">
              <a:latin typeface="Arial"/>
            </a:endParaRPr>
          </a:p>
        </p:txBody>
      </p:sp>
    </p:spTree>
  </p:cSld>
</p:notes>
</file>

<file path=ppt/notesSlides/notesSlide3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8" name="PlaceHolder 1"/>
          <p:cNvSpPr>
            <a:spLocks noGrp="1"/>
          </p:cNvSpPr>
          <p:nvPr>
            <p:ph type="sldImg"/>
          </p:nvPr>
        </p:nvSpPr>
        <p:spPr>
          <a:xfrm>
            <a:off x="533520" y="764280"/>
            <a:ext cx="6704640" cy="3771360"/>
          </a:xfrm>
          <a:prstGeom prst="rect">
            <a:avLst/>
          </a:prstGeom>
        </p:spPr>
      </p:sp>
      <p:sp>
        <p:nvSpPr>
          <p:cNvPr id="249" name="PlaceHolder 2"/>
          <p:cNvSpPr>
            <a:spLocks noGrp="1"/>
          </p:cNvSpPr>
          <p:nvPr>
            <p:ph type="body"/>
          </p:nvPr>
        </p:nvSpPr>
        <p:spPr>
          <a:xfrm>
            <a:off x="457200" y="4777560"/>
            <a:ext cx="6858000" cy="4525920"/>
          </a:xfrm>
          <a:prstGeom prst="rect">
            <a:avLst/>
          </a:prstGeom>
        </p:spPr>
        <p:txBody>
          <a:bodyPr lIns="0" rIns="0" tIns="0" bIns="0">
            <a:noAutofit/>
          </a:bodyPr>
          <a:p>
            <a:pPr marL="216000" indent="-216000">
              <a:lnSpc>
                <a:spcPct val="115000"/>
              </a:lnSpc>
              <a:spcAft>
                <a:spcPts val="1001"/>
              </a:spcAft>
            </a:pPr>
            <a:r>
              <a:rPr b="0" lang="en-US" sz="2000" spc="-1" strike="noStrike">
                <a:solidFill>
                  <a:srgbClr val="000000"/>
                </a:solidFill>
                <a:latin typeface="Seravek"/>
                <a:ea typeface="Seravek"/>
              </a:rPr>
              <a:t>       </a:t>
            </a:r>
            <a:r>
              <a:rPr b="0" lang="en-US" sz="2800" spc="-1" strike="noStrike">
                <a:solidFill>
                  <a:srgbClr val="000000"/>
                </a:solidFill>
                <a:latin typeface="Seravek"/>
                <a:ea typeface="Seravek"/>
              </a:rPr>
              <a:t>antelopes, zebras, camels, elephants, and giraffes filling the forests and plains,</a:t>
            </a:r>
            <a:endParaRPr b="0" lang="en-US" sz="2800" spc="-1" strike="noStrike">
              <a:latin typeface="Arial"/>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0" name="PlaceHolder 1"/>
          <p:cNvSpPr>
            <a:spLocks noGrp="1"/>
          </p:cNvSpPr>
          <p:nvPr>
            <p:ph type="sldImg"/>
          </p:nvPr>
        </p:nvSpPr>
        <p:spPr>
          <a:xfrm>
            <a:off x="533520" y="764280"/>
            <a:ext cx="6704640" cy="3771360"/>
          </a:xfrm>
          <a:prstGeom prst="rect">
            <a:avLst/>
          </a:prstGeom>
        </p:spPr>
      </p:sp>
      <p:sp>
        <p:nvSpPr>
          <p:cNvPr id="251"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2" strike="noStrike">
                <a:latin typeface="Seravek"/>
                <a:ea typeface="Seravek"/>
              </a:rPr>
              <a:t>      </a:t>
            </a:r>
            <a:r>
              <a:rPr b="0" lang="en-GB" sz="2800" spc="-12" strike="noStrike">
                <a:latin typeface="Seravek"/>
                <a:ea typeface="Seravek"/>
              </a:rPr>
              <a:t>horses that have served man faithfully for centuries, and so many more animals from large to small. </a:t>
            </a:r>
            <a:endParaRPr b="0" lang="en-US" sz="2800" spc="-1" strike="noStrike">
              <a:latin typeface="Arial"/>
            </a:endParaRPr>
          </a:p>
        </p:txBody>
      </p:sp>
    </p:spTree>
  </p:cSld>
</p:notes>
</file>

<file path=ppt/notesSlides/notesSlide3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2" name="PlaceHolder 1"/>
          <p:cNvSpPr>
            <a:spLocks noGrp="1"/>
          </p:cNvSpPr>
          <p:nvPr>
            <p:ph type="sldImg"/>
          </p:nvPr>
        </p:nvSpPr>
        <p:spPr>
          <a:xfrm>
            <a:off x="533520" y="764280"/>
            <a:ext cx="6704640" cy="3771360"/>
          </a:xfrm>
          <a:prstGeom prst="rect">
            <a:avLst/>
          </a:prstGeom>
        </p:spPr>
      </p:sp>
      <p:sp>
        <p:nvSpPr>
          <p:cNvPr id="253" name="PlaceHolder 2"/>
          <p:cNvSpPr>
            <a:spLocks noGrp="1"/>
          </p:cNvSpPr>
          <p:nvPr>
            <p:ph type="body"/>
          </p:nvPr>
        </p:nvSpPr>
        <p:spPr>
          <a:xfrm>
            <a:off x="457200" y="4777560"/>
            <a:ext cx="6858000" cy="4525920"/>
          </a:xfrm>
          <a:prstGeom prst="rect">
            <a:avLst/>
          </a:prstGeom>
        </p:spPr>
        <p:txBody>
          <a:bodyPr lIns="0" rIns="0" tIns="0" bIns="0">
            <a:noAutofit/>
          </a:bodyPr>
          <a:p>
            <a:r>
              <a:rPr b="0" lang="en-US" sz="2000" spc="-1" strike="noStrike">
                <a:latin typeface="Arial"/>
                <a:ea typeface="Microsoft YaHei"/>
              </a:rPr>
              <a:t>  </a:t>
            </a:r>
            <a:r>
              <a:rPr b="0" lang="en-US" sz="2800" spc="-1" strike="noStrike">
                <a:latin typeface="Seravek"/>
                <a:ea typeface="Microsoft YaHei"/>
              </a:rPr>
              <a:t>    </a:t>
            </a:r>
            <a:r>
              <a:rPr b="0" lang="en-US" sz="2800" spc="-1" strike="noStrike">
                <a:latin typeface="Seravek"/>
                <a:ea typeface="Microsoft YaHei"/>
              </a:rPr>
              <a:t>The Emperor caterpillar and moth is another example of intricate design and beauty. All these did not come about by chance. </a:t>
            </a:r>
            <a:r>
              <a:rPr b="0" lang="en-GB" sz="2800" spc="-12" strike="noStrike">
                <a:latin typeface="Seravek"/>
                <a:ea typeface="Seravek"/>
              </a:rPr>
              <a:t>They did not evolve over millions of years. </a:t>
            </a:r>
            <a:r>
              <a:rPr b="0" lang="en-GB" sz="2800" spc="-12" strike="noStrike">
                <a:latin typeface="Seravek"/>
                <a:ea typeface="Seravek"/>
              </a:rPr>
              <a:t>They are the work of a heavenly </a:t>
            </a:r>
            <a:endParaRPr b="0" lang="en-US" sz="2800" spc="-1" strike="noStrike">
              <a:latin typeface="Arial"/>
            </a:endParaRPr>
          </a:p>
          <a:p>
            <a:r>
              <a:rPr b="0" lang="en-GB" sz="2800" spc="-12" strike="noStrike">
                <a:latin typeface="Seravek"/>
                <a:ea typeface="Seravek"/>
              </a:rPr>
              <a:t>   </a:t>
            </a:r>
            <a:r>
              <a:rPr b="0" lang="en-GB" sz="2800" spc="-12" strike="noStrike">
                <a:latin typeface="Seravek"/>
                <a:ea typeface="Seravek"/>
              </a:rPr>
              <a:t>Designer, the mighty Creator God, the Maker of heaven and earth, the God of the universe. </a:t>
            </a:r>
            <a:endParaRPr b="0" lang="en-US" sz="2800" spc="-1" strike="noStrike">
              <a:latin typeface="Arial"/>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4" name="PlaceHolder 1"/>
          <p:cNvSpPr>
            <a:spLocks noGrp="1"/>
          </p:cNvSpPr>
          <p:nvPr>
            <p:ph type="sldImg"/>
          </p:nvPr>
        </p:nvSpPr>
        <p:spPr>
          <a:xfrm>
            <a:off x="533520" y="764280"/>
            <a:ext cx="6704640" cy="3771360"/>
          </a:xfrm>
          <a:prstGeom prst="rect">
            <a:avLst/>
          </a:prstGeom>
        </p:spPr>
      </p:sp>
      <p:sp>
        <p:nvSpPr>
          <p:cNvPr id="255" name="PlaceHolder 2"/>
          <p:cNvSpPr>
            <a:spLocks noGrp="1"/>
          </p:cNvSpPr>
          <p:nvPr>
            <p:ph type="body"/>
          </p:nvPr>
        </p:nvSpPr>
        <p:spPr>
          <a:xfrm>
            <a:off x="457200" y="4777560"/>
            <a:ext cx="6858000" cy="4525920"/>
          </a:xfrm>
          <a:prstGeom prst="rect">
            <a:avLst/>
          </a:prstGeom>
        </p:spPr>
        <p:txBody>
          <a:bodyPr lIns="0" rIns="0" tIns="0" bIns="0">
            <a:noAutofit/>
          </a:bodyPr>
          <a:p>
            <a:r>
              <a:rPr b="0" lang="en-GB" sz="2000" spc="-1" strike="noStrike">
                <a:solidFill>
                  <a:srgbClr val="000000"/>
                </a:solidFill>
                <a:latin typeface="Seravek"/>
                <a:ea typeface="Seravek"/>
              </a:rPr>
              <a:t>       </a:t>
            </a:r>
            <a:r>
              <a:rPr b="0" lang="en-GB" sz="2800" spc="-1" strike="noStrike">
                <a:solidFill>
                  <a:srgbClr val="000000"/>
                </a:solidFill>
                <a:latin typeface="Seravek"/>
                <a:ea typeface="Seravek"/>
              </a:rPr>
              <a:t>The crowning work of His creation were our first parents, Adam and Eve. They were created to live forever. Their bodies were strong and healthy, with interrelated systems and organs and cells. He made them male and female, and created the first family. He gave them a perfect diet. He made them capable of learning and loving and praising God. </a:t>
            </a:r>
            <a:endParaRPr b="0" lang="en-US" sz="2800" spc="-1" strike="noStrike">
              <a:latin typeface="Arial"/>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6" name="PlaceHolder 1"/>
          <p:cNvSpPr>
            <a:spLocks noGrp="1"/>
          </p:cNvSpPr>
          <p:nvPr>
            <p:ph type="sldImg"/>
          </p:nvPr>
        </p:nvSpPr>
        <p:spPr>
          <a:xfrm>
            <a:off x="533520" y="764280"/>
            <a:ext cx="6704640" cy="3771360"/>
          </a:xfrm>
          <a:prstGeom prst="rect">
            <a:avLst/>
          </a:prstGeom>
        </p:spPr>
      </p:sp>
      <p:sp>
        <p:nvSpPr>
          <p:cNvPr id="257" name="PlaceHolder 2"/>
          <p:cNvSpPr>
            <a:spLocks noGrp="1"/>
          </p:cNvSpPr>
          <p:nvPr>
            <p:ph type="body"/>
          </p:nvPr>
        </p:nvSpPr>
        <p:spPr>
          <a:xfrm>
            <a:off x="457200" y="4777560"/>
            <a:ext cx="6858000" cy="4525920"/>
          </a:xfrm>
          <a:prstGeom prst="rect">
            <a:avLst/>
          </a:prstGeom>
        </p:spPr>
        <p:txBody>
          <a:bodyPr lIns="0" rIns="0" tIns="0" bIns="0">
            <a:noAutofit/>
          </a:bodyPr>
          <a:p>
            <a:r>
              <a:rPr b="0" lang="en-GB" sz="2000" spc="-1" strike="noStrike">
                <a:solidFill>
                  <a:srgbClr val="000000"/>
                </a:solidFill>
                <a:latin typeface="Seravek"/>
                <a:ea typeface="Seravek"/>
              </a:rPr>
              <a:t>    </a:t>
            </a:r>
            <a:r>
              <a:rPr b="0" lang="en-GB" sz="2800" spc="-1" strike="noStrike">
                <a:solidFill>
                  <a:srgbClr val="000000"/>
                </a:solidFill>
                <a:latin typeface="Seravek"/>
                <a:ea typeface="Seravek"/>
              </a:rPr>
              <a:t>   </a:t>
            </a:r>
            <a:r>
              <a:rPr b="0" lang="en-GB" sz="2800" spc="-1" strike="noStrike">
                <a:solidFill>
                  <a:srgbClr val="000000"/>
                </a:solidFill>
                <a:latin typeface="Seravek"/>
                <a:ea typeface="Seravek"/>
              </a:rPr>
              <a:t>He created them to populate the whole earth. They were to be part of the great family of God. In Psalm 139, David wrote about how we were “fearfully and wonderfully made” and how God sees us when we “are yet unformed.” </a:t>
            </a:r>
            <a:endParaRPr b="0" lang="en-US" sz="2800" spc="-1" strike="noStrike">
              <a:latin typeface="Arial"/>
            </a:endParaRP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8" name="PlaceHolder 1"/>
          <p:cNvSpPr>
            <a:spLocks noGrp="1"/>
          </p:cNvSpPr>
          <p:nvPr>
            <p:ph type="sldImg"/>
          </p:nvPr>
        </p:nvSpPr>
        <p:spPr>
          <a:xfrm>
            <a:off x="533520" y="764280"/>
            <a:ext cx="6704640" cy="3771360"/>
          </a:xfrm>
          <a:prstGeom prst="rect">
            <a:avLst/>
          </a:prstGeom>
        </p:spPr>
      </p:sp>
      <p:sp>
        <p:nvSpPr>
          <p:cNvPr id="259"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solidFill>
                  <a:srgbClr val="000000"/>
                </a:solidFill>
                <a:latin typeface="Seravek"/>
                <a:ea typeface="Seravek"/>
              </a:rPr>
              <a:t>    </a:t>
            </a:r>
            <a:r>
              <a:rPr b="0" lang="en-GB" sz="2800" spc="-1" strike="noStrike">
                <a:solidFill>
                  <a:srgbClr val="000000"/>
                </a:solidFill>
                <a:latin typeface="Seravek"/>
                <a:ea typeface="Seravek"/>
              </a:rPr>
              <a:t>All human life is precious to God.</a:t>
            </a:r>
            <a:endParaRPr b="0" lang="en-US" sz="2800" spc="-1" strike="noStrike">
              <a:latin typeface="Arial"/>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0" name="PlaceHolder 1"/>
          <p:cNvSpPr>
            <a:spLocks noGrp="1"/>
          </p:cNvSpPr>
          <p:nvPr>
            <p:ph type="sldImg"/>
          </p:nvPr>
        </p:nvSpPr>
        <p:spPr>
          <a:xfrm>
            <a:off x="533520" y="764280"/>
            <a:ext cx="6704640" cy="3771360"/>
          </a:xfrm>
          <a:prstGeom prst="rect">
            <a:avLst/>
          </a:prstGeom>
        </p:spPr>
      </p:sp>
      <p:sp>
        <p:nvSpPr>
          <p:cNvPr id="261"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latin typeface="Seravek"/>
                <a:ea typeface="Seravek"/>
              </a:rPr>
              <a:t>      </a:t>
            </a:r>
            <a:r>
              <a:rPr b="0" lang="en-GB" sz="2800" spc="-1" strike="noStrike">
                <a:latin typeface="Seravek"/>
                <a:ea typeface="Seravek"/>
              </a:rPr>
              <a:t>According to Colossians 3:16, the same power that hung the stars in space and created everything on earth can “dwell in us”.  </a:t>
            </a:r>
            <a:r>
              <a:rPr b="0" lang="en-GB" sz="2800" spc="-1" strike="noStrike">
                <a:solidFill>
                  <a:srgbClr val="d12229"/>
                </a:solidFill>
                <a:latin typeface="Seravek"/>
                <a:ea typeface="Seravek"/>
              </a:rPr>
              <a:t>How will this affect us?</a:t>
            </a:r>
            <a:endParaRPr b="0" lang="en-US" sz="2800" spc="-1" strike="noStrike">
              <a:latin typeface="Arial"/>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2" name="PlaceHolder 1"/>
          <p:cNvSpPr>
            <a:spLocks noGrp="1"/>
          </p:cNvSpPr>
          <p:nvPr>
            <p:ph type="sldImg"/>
          </p:nvPr>
        </p:nvSpPr>
        <p:spPr>
          <a:xfrm>
            <a:off x="533520" y="764280"/>
            <a:ext cx="6704640" cy="3771360"/>
          </a:xfrm>
          <a:prstGeom prst="rect">
            <a:avLst/>
          </a:prstGeom>
        </p:spPr>
      </p:sp>
      <p:sp>
        <p:nvSpPr>
          <p:cNvPr id="263"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latin typeface="Seravek"/>
                <a:ea typeface="Seravek"/>
              </a:rPr>
              <a:t>   </a:t>
            </a:r>
            <a:r>
              <a:rPr b="1" i="1" lang="en-GB" sz="2800" spc="-12" strike="noStrike">
                <a:solidFill>
                  <a:srgbClr val="24408e"/>
                </a:solidFill>
                <a:latin typeface="Seravek"/>
                <a:ea typeface="Seravek"/>
              </a:rPr>
              <a:t>2 Corinthians 5:17</a:t>
            </a:r>
            <a:r>
              <a:rPr b="1" i="1" lang="en-GB" sz="2800" spc="-1" strike="noStrike">
                <a:solidFill>
                  <a:srgbClr val="24408e"/>
                </a:solidFill>
                <a:latin typeface="Seravek"/>
                <a:ea typeface="Seravek"/>
              </a:rPr>
              <a:t> </a:t>
            </a:r>
            <a:endParaRPr b="0" lang="en-US" sz="2800" spc="-1" strike="noStrike">
              <a:latin typeface="Arial"/>
            </a:endParaRPr>
          </a:p>
          <a:p>
            <a:r>
              <a:rPr b="1" i="1" lang="en-GB" sz="2800" spc="-1" strike="noStrike">
                <a:solidFill>
                  <a:srgbClr val="24408e"/>
                </a:solidFill>
                <a:latin typeface="Seravek"/>
                <a:ea typeface="Seravek"/>
              </a:rPr>
              <a:t>     </a:t>
            </a:r>
            <a:r>
              <a:rPr b="0" lang="en-GB" sz="2800" spc="-1" strike="noStrike">
                <a:solidFill>
                  <a:srgbClr val="00adef"/>
                </a:solidFill>
                <a:latin typeface="Seravek"/>
                <a:ea typeface="Seravek"/>
              </a:rPr>
              <a:t>Therefore, if anyone is in Christ, he is a </a:t>
            </a:r>
            <a:r>
              <a:rPr b="0" lang="en-GB" sz="2800" spc="-12" strike="noStrike">
                <a:solidFill>
                  <a:srgbClr val="24408e"/>
                </a:solidFill>
                <a:latin typeface="Seravek"/>
                <a:ea typeface="Seravek"/>
              </a:rPr>
              <a:t>new creation; </a:t>
            </a:r>
            <a:r>
              <a:rPr b="0" lang="en-GB" sz="2800" spc="-1" strike="noStrike">
                <a:solidFill>
                  <a:srgbClr val="00adef"/>
                </a:solidFill>
                <a:latin typeface="Seravek"/>
                <a:ea typeface="Seravek"/>
              </a:rPr>
              <a:t>old things have passed away; behold, all things have become new.   </a:t>
            </a:r>
            <a:endParaRPr b="0" lang="en-US" sz="2800" spc="-1" strike="noStrike">
              <a:latin typeface="Arial"/>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4" name="PlaceHolder 1"/>
          <p:cNvSpPr>
            <a:spLocks noGrp="1"/>
          </p:cNvSpPr>
          <p:nvPr>
            <p:ph type="sldImg"/>
          </p:nvPr>
        </p:nvSpPr>
        <p:spPr>
          <a:xfrm>
            <a:off x="533520" y="764280"/>
            <a:ext cx="6704640" cy="3771360"/>
          </a:xfrm>
          <a:prstGeom prst="rect">
            <a:avLst/>
          </a:prstGeom>
        </p:spPr>
      </p:sp>
      <p:sp>
        <p:nvSpPr>
          <p:cNvPr id="265" name="PlaceHolder 2"/>
          <p:cNvSpPr>
            <a:spLocks noGrp="1"/>
          </p:cNvSpPr>
          <p:nvPr>
            <p:ph type="body"/>
          </p:nvPr>
        </p:nvSpPr>
        <p:spPr>
          <a:xfrm>
            <a:off x="457200" y="4777560"/>
            <a:ext cx="6858000" cy="4525920"/>
          </a:xfrm>
          <a:prstGeom prst="rect">
            <a:avLst/>
          </a:prstGeom>
        </p:spPr>
        <p:txBody>
          <a:bodyPr lIns="0" rIns="0" tIns="0" bIns="0">
            <a:noAutofit/>
          </a:bodyPr>
          <a:p>
            <a:r>
              <a:rPr b="0" lang="en-US" sz="2800" spc="-1" strike="noStrike">
                <a:latin typeface="Seravek"/>
                <a:ea typeface="Seravek"/>
              </a:rPr>
              <a:t>      </a:t>
            </a:r>
            <a:r>
              <a:rPr b="0" lang="en-US" sz="2800" spc="-1" strike="noStrike">
                <a:latin typeface="Seravek"/>
                <a:ea typeface="Seravek"/>
              </a:rPr>
              <a:t>This “new creation” is a miracle! Like the caterpillar that changes into a butterfly, the Spirit of God works out amazing changes.</a:t>
            </a:r>
            <a:r>
              <a:rPr b="0" lang="en-US" sz="2800" spc="-1" strike="noStrike">
                <a:solidFill>
                  <a:srgbClr val="00adef"/>
                </a:solidFill>
                <a:latin typeface="Seravek"/>
                <a:ea typeface="Seravek"/>
              </a:rPr>
              <a:t> </a:t>
            </a:r>
            <a:r>
              <a:rPr b="0" lang="en-US" sz="2800" spc="-1" strike="noStrike">
                <a:latin typeface="Seravek"/>
                <a:ea typeface="Seravek"/>
              </a:rPr>
              <a:t>The fruits of the Spirit will be evident in our lives. By faith, we will live new lives in Christ. </a:t>
            </a:r>
            <a:r>
              <a:rPr b="0" lang="en-US" sz="2800" spc="-1" strike="noStrike">
                <a:solidFill>
                  <a:srgbClr val="ff0000"/>
                </a:solidFill>
                <a:latin typeface="Seravek"/>
              </a:rPr>
              <a:t>What does this look like?</a:t>
            </a:r>
            <a:endParaRPr b="0" lang="en-US" sz="2800" spc="-1" strike="noStrike">
              <a:latin typeface="Arial"/>
            </a:endParaRP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6" name="PlaceHolder 1"/>
          <p:cNvSpPr>
            <a:spLocks noGrp="1"/>
          </p:cNvSpPr>
          <p:nvPr>
            <p:ph type="sldImg"/>
          </p:nvPr>
        </p:nvSpPr>
        <p:spPr>
          <a:xfrm>
            <a:off x="533520" y="764280"/>
            <a:ext cx="6704640" cy="3771360"/>
          </a:xfrm>
          <a:prstGeom prst="rect">
            <a:avLst/>
          </a:prstGeom>
        </p:spPr>
      </p:sp>
      <p:sp>
        <p:nvSpPr>
          <p:cNvPr id="267"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1" strike="noStrike">
                <a:solidFill>
                  <a:srgbClr val="24408e"/>
                </a:solidFill>
                <a:latin typeface="Seravek"/>
                <a:ea typeface="Seravek"/>
              </a:rPr>
              <a:t>   </a:t>
            </a:r>
            <a:r>
              <a:rPr b="1" i="1" lang="en-GB" sz="2800" spc="-12" strike="noStrike">
                <a:solidFill>
                  <a:srgbClr val="24408e"/>
                </a:solidFill>
                <a:latin typeface="Seravek"/>
                <a:ea typeface="Seravek"/>
              </a:rPr>
              <a:t>Galatians 5:22-26</a:t>
            </a:r>
            <a:endParaRPr b="0" lang="en-US" sz="2800" spc="-1" strike="noStrike">
              <a:latin typeface="Arial"/>
            </a:endParaRPr>
          </a:p>
          <a:p>
            <a:r>
              <a:rPr b="1" i="1" lang="en-GB" sz="2800" spc="-12" strike="noStrike">
                <a:solidFill>
                  <a:srgbClr val="24408e"/>
                </a:solidFill>
                <a:latin typeface="Seravek"/>
                <a:ea typeface="Seravek"/>
              </a:rPr>
              <a:t>      </a:t>
            </a:r>
            <a:r>
              <a:rPr b="0" lang="en-GB" sz="2800" spc="-1" strike="noStrike">
                <a:solidFill>
                  <a:srgbClr val="00adef"/>
                </a:solidFill>
                <a:latin typeface="Seravek"/>
                <a:ea typeface="Seravek"/>
              </a:rPr>
              <a:t>But the fruit of the Spirit is </a:t>
            </a:r>
            <a:r>
              <a:rPr b="0" lang="en-GB" sz="2800" spc="-12" strike="noStrike">
                <a:solidFill>
                  <a:srgbClr val="24408e"/>
                </a:solidFill>
                <a:latin typeface="Seravek"/>
                <a:ea typeface="Seravek"/>
              </a:rPr>
              <a:t>love,</a:t>
            </a:r>
            <a:r>
              <a:rPr b="0" lang="en-GB" sz="2800" spc="-1" strike="noStrike">
                <a:solidFill>
                  <a:srgbClr val="00adef"/>
                </a:solidFill>
                <a:latin typeface="Seravek"/>
                <a:ea typeface="Seravek"/>
              </a:rPr>
              <a:t> joy, peace, longsuffering, kindness, goodness, faithfulness, (23) gentleness, self-control. Against such there is no law... (25) If we live in the Spirit, let us also walk in the Spirit.</a:t>
            </a:r>
            <a:endParaRPr b="0" lang="en-US" sz="2800" spc="-1" strike="noStrike">
              <a:latin typeface="Arial"/>
            </a:endParaRP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8" name="PlaceHolder 1"/>
          <p:cNvSpPr>
            <a:spLocks noGrp="1"/>
          </p:cNvSpPr>
          <p:nvPr>
            <p:ph type="sldImg"/>
          </p:nvPr>
        </p:nvSpPr>
        <p:spPr>
          <a:xfrm>
            <a:off x="533520" y="764280"/>
            <a:ext cx="6704640" cy="3771360"/>
          </a:xfrm>
          <a:prstGeom prst="rect">
            <a:avLst/>
          </a:prstGeom>
        </p:spPr>
      </p:sp>
      <p:sp>
        <p:nvSpPr>
          <p:cNvPr id="269"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latin typeface="Seravek"/>
                <a:ea typeface="Seravek"/>
              </a:rPr>
              <a:t>     </a:t>
            </a:r>
            <a:r>
              <a:rPr b="0" lang="en-GB" sz="2800" spc="-1" strike="noStrike">
                <a:latin typeface="Seravek"/>
                <a:ea typeface="Seravek"/>
              </a:rPr>
              <a:t>When we turn ourselves over to God, our old self dies and a new life in Christ begins. </a:t>
            </a:r>
            <a:r>
              <a:rPr b="0" lang="en-GB" sz="2800" spc="-1" strike="noStrike">
                <a:solidFill>
                  <a:srgbClr val="d12229"/>
                </a:solidFill>
                <a:latin typeface="Seravek"/>
                <a:ea typeface="Seravek"/>
              </a:rPr>
              <a:t>How do we then live?</a:t>
            </a:r>
            <a:endParaRPr b="0" lang="en-US" sz="2800" spc="-1" strike="noStrike">
              <a:latin typeface="Arial"/>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0" name="PlaceHolder 1"/>
          <p:cNvSpPr>
            <a:spLocks noGrp="1"/>
          </p:cNvSpPr>
          <p:nvPr>
            <p:ph type="sldImg"/>
          </p:nvPr>
        </p:nvSpPr>
        <p:spPr>
          <a:xfrm>
            <a:off x="533520" y="764280"/>
            <a:ext cx="6704640" cy="3771360"/>
          </a:xfrm>
          <a:prstGeom prst="rect">
            <a:avLst/>
          </a:prstGeom>
        </p:spPr>
      </p:sp>
      <p:sp>
        <p:nvSpPr>
          <p:cNvPr id="271"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latin typeface="Seravek"/>
                <a:ea typeface="Seravek"/>
              </a:rPr>
              <a:t>  </a:t>
            </a:r>
            <a:r>
              <a:rPr b="1" i="1" lang="en-GB" sz="2800" spc="-12" strike="noStrike">
                <a:solidFill>
                  <a:srgbClr val="24408e"/>
                </a:solidFill>
                <a:latin typeface="Seravek"/>
                <a:ea typeface="Seravek"/>
              </a:rPr>
              <a:t> </a:t>
            </a:r>
            <a:r>
              <a:rPr b="1" i="1" lang="en-GB" sz="2800" spc="-12" strike="noStrike">
                <a:solidFill>
                  <a:srgbClr val="24408e"/>
                </a:solidFill>
                <a:latin typeface="Seravek"/>
                <a:ea typeface="Seravek"/>
              </a:rPr>
              <a:t>Galatians 2:20</a:t>
            </a:r>
            <a:endParaRPr b="0" lang="en-US" sz="2800" spc="-1" strike="noStrike">
              <a:latin typeface="Arial"/>
            </a:endParaRPr>
          </a:p>
          <a:p>
            <a:r>
              <a:rPr b="1" i="1" lang="en-GB" sz="2800" spc="-12" strike="noStrike">
                <a:solidFill>
                  <a:srgbClr val="24408e"/>
                </a:solidFill>
                <a:latin typeface="Seravek"/>
                <a:ea typeface="Seravek"/>
              </a:rPr>
              <a:t>     </a:t>
            </a:r>
            <a:r>
              <a:rPr b="1" i="1" lang="en-GB" sz="2800" spc="-1" strike="noStrike">
                <a:solidFill>
                  <a:srgbClr val="24408e"/>
                </a:solidFill>
                <a:latin typeface="Seravek"/>
                <a:ea typeface="Seravek"/>
              </a:rPr>
              <a:t> </a:t>
            </a:r>
            <a:r>
              <a:rPr b="0" lang="en-GB" sz="2800" spc="-1" strike="noStrike">
                <a:solidFill>
                  <a:srgbClr val="00adef"/>
                </a:solidFill>
                <a:latin typeface="Seravek"/>
                <a:ea typeface="Seravek"/>
              </a:rPr>
              <a:t>For whatever is born of God overcomes the world. And this is the victory that has overcome the world—our </a:t>
            </a:r>
            <a:r>
              <a:rPr b="0" lang="en-GB" sz="2800" spc="-12" strike="noStrike">
                <a:solidFill>
                  <a:srgbClr val="24408e"/>
                </a:solidFill>
                <a:latin typeface="Seravek"/>
                <a:ea typeface="Seravek"/>
              </a:rPr>
              <a:t>faith.</a:t>
            </a:r>
            <a:endParaRPr b="0" lang="en-US" sz="2800" spc="-1" strike="noStrike">
              <a:latin typeface="Arial"/>
            </a:endParaRPr>
          </a:p>
        </p:txBody>
      </p:sp>
    </p:spTree>
  </p:cSld>
</p:notes>
</file>

<file path=ppt/notesSlides/notesSlide4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2" name="PlaceHolder 1"/>
          <p:cNvSpPr>
            <a:spLocks noGrp="1"/>
          </p:cNvSpPr>
          <p:nvPr>
            <p:ph type="sldImg"/>
          </p:nvPr>
        </p:nvSpPr>
        <p:spPr>
          <a:xfrm>
            <a:off x="533520" y="764280"/>
            <a:ext cx="6704640" cy="3771360"/>
          </a:xfrm>
          <a:prstGeom prst="rect">
            <a:avLst/>
          </a:prstGeom>
        </p:spPr>
      </p:sp>
      <p:sp>
        <p:nvSpPr>
          <p:cNvPr id="273" name="PlaceHolder 2"/>
          <p:cNvSpPr>
            <a:spLocks noGrp="1"/>
          </p:cNvSpPr>
          <p:nvPr>
            <p:ph type="body"/>
          </p:nvPr>
        </p:nvSpPr>
        <p:spPr>
          <a:xfrm>
            <a:off x="457200" y="4777560"/>
            <a:ext cx="6858000" cy="4525920"/>
          </a:xfrm>
          <a:prstGeom prst="rect">
            <a:avLst/>
          </a:prstGeom>
        </p:spPr>
        <p:txBody>
          <a:bodyPr lIns="0" rIns="0" tIns="0" bIns="0">
            <a:noAutofit/>
          </a:bodyPr>
          <a:p>
            <a:pPr marL="216000" indent="-216000">
              <a:lnSpc>
                <a:spcPct val="115000"/>
              </a:lnSpc>
              <a:spcAft>
                <a:spcPts val="1001"/>
              </a:spcAft>
            </a:pPr>
            <a:r>
              <a:rPr b="0" lang="en-US" sz="2800" spc="-1" strike="noStrike">
                <a:solidFill>
                  <a:srgbClr val="d12229"/>
                </a:solidFill>
                <a:latin typeface="Seravek"/>
                <a:ea typeface="Seravek"/>
              </a:rPr>
              <a:t>     </a:t>
            </a:r>
            <a:r>
              <a:rPr b="0" lang="en-US" sz="2800" spc="-1" strike="noStrike">
                <a:solidFill>
                  <a:srgbClr val="d12229"/>
                </a:solidFill>
                <a:latin typeface="Seravek"/>
                <a:ea typeface="Seravek"/>
              </a:rPr>
              <a:t>Did Jesus came to save us FROM (or IN) our sins?</a:t>
            </a:r>
            <a:r>
              <a:rPr b="0" lang="en-US" sz="2800" spc="-1" strike="noStrike">
                <a:latin typeface="Seravek"/>
                <a:ea typeface="Seravek"/>
              </a:rPr>
              <a:t> </a:t>
            </a:r>
            <a:r>
              <a:rPr b="0" lang="en-US" sz="2800" spc="-1" strike="noStrike">
                <a:solidFill>
                  <a:srgbClr val="000000"/>
                </a:solidFill>
                <a:latin typeface="Seravek"/>
                <a:ea typeface="Seravek"/>
              </a:rPr>
              <a:t>Let’s read Matthew 1:21. </a:t>
            </a:r>
            <a:endParaRPr b="0" lang="en-US" sz="2800" spc="-1" strike="noStrike">
              <a:latin typeface="Arial"/>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4" name="PlaceHolder 1"/>
          <p:cNvSpPr>
            <a:spLocks noGrp="1"/>
          </p:cNvSpPr>
          <p:nvPr>
            <p:ph type="sldImg"/>
          </p:nvPr>
        </p:nvSpPr>
        <p:spPr>
          <a:xfrm>
            <a:off x="533520" y="764280"/>
            <a:ext cx="6704640" cy="3771360"/>
          </a:xfrm>
          <a:prstGeom prst="rect">
            <a:avLst/>
          </a:prstGeom>
        </p:spPr>
      </p:sp>
      <p:sp>
        <p:nvSpPr>
          <p:cNvPr id="275"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12" strike="noStrike">
                <a:solidFill>
                  <a:srgbClr val="24408e"/>
                </a:solidFill>
                <a:latin typeface="Seravek"/>
                <a:ea typeface="Seravek"/>
              </a:rPr>
              <a:t>   </a:t>
            </a:r>
            <a:r>
              <a:rPr b="1" i="1" lang="en-GB" sz="2800" spc="-12" strike="noStrike">
                <a:solidFill>
                  <a:srgbClr val="24408e"/>
                </a:solidFill>
                <a:latin typeface="Seravek"/>
                <a:ea typeface="Seravek"/>
              </a:rPr>
              <a:t>Matthew 1:21</a:t>
            </a:r>
            <a:r>
              <a:rPr b="1" i="1" lang="en-GB" sz="2800" spc="-1" strike="noStrike">
                <a:solidFill>
                  <a:srgbClr val="24408e"/>
                </a:solidFill>
                <a:latin typeface="Seravek"/>
                <a:ea typeface="Seravek"/>
              </a:rPr>
              <a:t> </a:t>
            </a:r>
            <a:endParaRPr b="0" lang="en-US" sz="2800" spc="-1" strike="noStrike">
              <a:latin typeface="Arial"/>
            </a:endParaRPr>
          </a:p>
          <a:p>
            <a:r>
              <a:rPr b="1" i="1" lang="en-GB" sz="2800" spc="-1" strike="noStrike">
                <a:solidFill>
                  <a:srgbClr val="24408e"/>
                </a:solidFill>
                <a:latin typeface="Seravek"/>
                <a:ea typeface="Seravek"/>
              </a:rPr>
              <a:t>      </a:t>
            </a:r>
            <a:r>
              <a:rPr b="0" lang="en-GB" sz="2800" spc="-1" strike="noStrike">
                <a:solidFill>
                  <a:srgbClr val="00adef"/>
                </a:solidFill>
                <a:latin typeface="Seravek"/>
                <a:ea typeface="Seravek"/>
              </a:rPr>
              <a:t>And she will bring forth a Son, and you shall call His name Jesus, for He will save His people </a:t>
            </a:r>
            <a:r>
              <a:rPr b="0" lang="en-GB" sz="2800" spc="-12" strike="noStrike">
                <a:solidFill>
                  <a:srgbClr val="24408e"/>
                </a:solidFill>
                <a:latin typeface="Seravek"/>
                <a:ea typeface="Seravek"/>
              </a:rPr>
              <a:t>from</a:t>
            </a:r>
            <a:r>
              <a:rPr b="0" lang="en-GB" sz="2800" spc="-1" strike="noStrike">
                <a:solidFill>
                  <a:srgbClr val="00adef"/>
                </a:solidFill>
                <a:latin typeface="Seravek"/>
                <a:ea typeface="Seravek"/>
              </a:rPr>
              <a:t> their sins.”</a:t>
            </a:r>
            <a:endParaRPr b="0" lang="en-US" sz="2800" spc="-1" strike="noStrike">
              <a:latin typeface="Arial"/>
            </a:endParaRPr>
          </a:p>
        </p:txBody>
      </p:sp>
    </p:spTree>
  </p:cSld>
</p:notes>
</file>

<file path=ppt/notesSlides/notesSlide5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6" name="PlaceHolder 1"/>
          <p:cNvSpPr>
            <a:spLocks noGrp="1"/>
          </p:cNvSpPr>
          <p:nvPr>
            <p:ph type="sldImg"/>
          </p:nvPr>
        </p:nvSpPr>
        <p:spPr>
          <a:xfrm>
            <a:off x="533520" y="764280"/>
            <a:ext cx="6704640" cy="3771360"/>
          </a:xfrm>
          <a:prstGeom prst="rect">
            <a:avLst/>
          </a:prstGeom>
        </p:spPr>
      </p:sp>
      <p:sp>
        <p:nvSpPr>
          <p:cNvPr id="277" name="PlaceHolder 2"/>
          <p:cNvSpPr>
            <a:spLocks noGrp="1"/>
          </p:cNvSpPr>
          <p:nvPr>
            <p:ph type="body"/>
          </p:nvPr>
        </p:nvSpPr>
        <p:spPr>
          <a:xfrm>
            <a:off x="457200" y="4777560"/>
            <a:ext cx="6858000" cy="4525920"/>
          </a:xfrm>
          <a:prstGeom prst="rect">
            <a:avLst/>
          </a:prstGeom>
        </p:spPr>
        <p:txBody>
          <a:bodyPr lIns="0" rIns="0" tIns="0" bIns="0">
            <a:noAutofit/>
          </a:bodyPr>
          <a:p>
            <a:r>
              <a:rPr b="0" lang="en-US" sz="2000" spc="-1" strike="noStrike">
                <a:latin typeface="Arial"/>
              </a:rPr>
              <a:t>  </a:t>
            </a:r>
            <a:r>
              <a:rPr b="0" lang="en-US" sz="2800" spc="-1" strike="noStrike">
                <a:latin typeface="Seravek"/>
              </a:rPr>
              <a:t>    </a:t>
            </a:r>
            <a:r>
              <a:rPr b="0" lang="en-US" sz="2800" spc="-1" strike="noStrike">
                <a:latin typeface="Seravek"/>
              </a:rPr>
              <a:t>This is living by faith! We claim Jesus’ victory over sin and it becomes ours. This is the “everlasting gospel message” given by the first angel in Revelation 14:6. </a:t>
            </a:r>
            <a:r>
              <a:rPr b="0" lang="en-US" sz="2800" spc="-1" strike="noStrike">
                <a:solidFill>
                  <a:srgbClr val="ff4000"/>
                </a:solidFill>
                <a:latin typeface="Seravek"/>
              </a:rPr>
              <a:t>Can we overcome sin through faith in Jesus?</a:t>
            </a:r>
            <a:endParaRPr b="0" lang="en-US" sz="2800" spc="-1" strike="noStrike">
              <a:latin typeface="Arial"/>
            </a:endParaRPr>
          </a:p>
        </p:txBody>
      </p:sp>
    </p:spTree>
  </p:cSld>
</p:notes>
</file>

<file path=ppt/notesSlides/notesSlide5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8" name="PlaceHolder 1"/>
          <p:cNvSpPr>
            <a:spLocks noGrp="1"/>
          </p:cNvSpPr>
          <p:nvPr>
            <p:ph type="sldImg"/>
          </p:nvPr>
        </p:nvSpPr>
        <p:spPr>
          <a:xfrm>
            <a:off x="533520" y="764280"/>
            <a:ext cx="6704640" cy="3771360"/>
          </a:xfrm>
          <a:prstGeom prst="rect">
            <a:avLst/>
          </a:prstGeom>
        </p:spPr>
      </p:sp>
      <p:sp>
        <p:nvSpPr>
          <p:cNvPr id="279"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latin typeface="Seravek"/>
                <a:ea typeface="Seravek"/>
              </a:rPr>
              <a:t>  </a:t>
            </a:r>
            <a:r>
              <a:rPr b="1" i="1" lang="en-GB" sz="2800" spc="-12" strike="noStrike">
                <a:solidFill>
                  <a:srgbClr val="24408e"/>
                </a:solidFill>
                <a:latin typeface="Seravek"/>
                <a:ea typeface="Seravek"/>
              </a:rPr>
              <a:t> </a:t>
            </a:r>
            <a:r>
              <a:rPr b="1" i="1" lang="en-GB" sz="2800" spc="-12" strike="noStrike">
                <a:solidFill>
                  <a:srgbClr val="24408e"/>
                </a:solidFill>
                <a:latin typeface="Seravek"/>
                <a:ea typeface="Seravek"/>
              </a:rPr>
              <a:t>1 John 5:4</a:t>
            </a:r>
            <a:endParaRPr b="0" lang="en-US" sz="2800" spc="-1" strike="noStrike">
              <a:latin typeface="Arial"/>
            </a:endParaRPr>
          </a:p>
          <a:p>
            <a:r>
              <a:rPr b="1" i="1" lang="en-GB" sz="2800" spc="-12" strike="noStrike">
                <a:solidFill>
                  <a:srgbClr val="24408e"/>
                </a:solidFill>
                <a:latin typeface="Seravek"/>
                <a:ea typeface="Seravek"/>
              </a:rPr>
              <a:t>     </a:t>
            </a:r>
            <a:r>
              <a:rPr b="1" i="1" lang="en-GB" sz="2800" spc="-1" strike="noStrike">
                <a:solidFill>
                  <a:srgbClr val="24408e"/>
                </a:solidFill>
                <a:latin typeface="Seravek"/>
                <a:ea typeface="Seravek"/>
              </a:rPr>
              <a:t> </a:t>
            </a:r>
            <a:r>
              <a:rPr b="0" lang="en-GB" sz="2800" spc="-1" strike="noStrike">
                <a:solidFill>
                  <a:srgbClr val="00adef"/>
                </a:solidFill>
                <a:latin typeface="Seravek"/>
                <a:ea typeface="Seravek"/>
              </a:rPr>
              <a:t>For whatever is born of God overcomes the world. And this is the victory that has overcome the world—our </a:t>
            </a:r>
            <a:r>
              <a:rPr b="0" lang="en-GB" sz="2800" spc="-12" strike="noStrike">
                <a:solidFill>
                  <a:srgbClr val="24408e"/>
                </a:solidFill>
                <a:latin typeface="Seravek"/>
                <a:ea typeface="Seravek"/>
              </a:rPr>
              <a:t>faith.</a:t>
            </a:r>
            <a:endParaRPr b="0" lang="en-US" sz="2800" spc="-1" strike="noStrike">
              <a:latin typeface="Arial"/>
            </a:endParaRPr>
          </a:p>
        </p:txBody>
      </p:sp>
    </p:spTree>
  </p:cSld>
</p:notes>
</file>

<file path=ppt/notesSlides/notesSlide5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0" name="PlaceHolder 1"/>
          <p:cNvSpPr>
            <a:spLocks noGrp="1"/>
          </p:cNvSpPr>
          <p:nvPr>
            <p:ph type="sldImg"/>
          </p:nvPr>
        </p:nvSpPr>
        <p:spPr>
          <a:xfrm>
            <a:off x="533520" y="764280"/>
            <a:ext cx="6704640" cy="3771360"/>
          </a:xfrm>
          <a:prstGeom prst="rect">
            <a:avLst/>
          </a:prstGeom>
        </p:spPr>
      </p:sp>
      <p:sp>
        <p:nvSpPr>
          <p:cNvPr id="281" name="PlaceHolder 2"/>
          <p:cNvSpPr>
            <a:spLocks noGrp="1"/>
          </p:cNvSpPr>
          <p:nvPr>
            <p:ph type="body"/>
          </p:nvPr>
        </p:nvSpPr>
        <p:spPr>
          <a:xfrm>
            <a:off x="457200" y="4777560"/>
            <a:ext cx="6858000" cy="4525920"/>
          </a:xfrm>
          <a:prstGeom prst="rect">
            <a:avLst/>
          </a:prstGeom>
        </p:spPr>
        <p:txBody>
          <a:bodyPr lIns="0" rIns="0" tIns="0" bIns="0">
            <a:noAutofit/>
          </a:bodyPr>
          <a:p>
            <a:pPr marL="216000" indent="-216000">
              <a:lnSpc>
                <a:spcPct val="115000"/>
              </a:lnSpc>
              <a:spcAft>
                <a:spcPts val="1001"/>
              </a:spcAft>
            </a:pPr>
            <a:r>
              <a:rPr b="0" lang="en-US" sz="2000" spc="-1" strike="noStrike">
                <a:solidFill>
                  <a:srgbClr val="000000"/>
                </a:solidFill>
                <a:latin typeface="Seravek"/>
                <a:ea typeface="Seravek"/>
              </a:rPr>
              <a:t>       </a:t>
            </a:r>
            <a:r>
              <a:rPr b="0" lang="en-US" sz="2800" spc="-1" strike="noStrike">
                <a:solidFill>
                  <a:srgbClr val="ff0000"/>
                </a:solidFill>
                <a:latin typeface="Seravek"/>
                <a:ea typeface="Seravek"/>
              </a:rPr>
              <a:t>How does the second angel describe the religious bodies who have rejected the warning messages from God?</a:t>
            </a:r>
            <a:endParaRPr b="0" lang="en-US" sz="2800" spc="-1" strike="noStrike">
              <a:latin typeface="Arial"/>
            </a:endParaRPr>
          </a:p>
        </p:txBody>
      </p:sp>
    </p:spTree>
  </p:cSld>
</p:notes>
</file>

<file path=ppt/notesSlides/notesSlide5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2" name="PlaceHolder 1"/>
          <p:cNvSpPr>
            <a:spLocks noGrp="1"/>
          </p:cNvSpPr>
          <p:nvPr>
            <p:ph type="sldImg"/>
          </p:nvPr>
        </p:nvSpPr>
        <p:spPr>
          <a:xfrm>
            <a:off x="533520" y="764280"/>
            <a:ext cx="6704640" cy="3771360"/>
          </a:xfrm>
          <a:prstGeom prst="rect">
            <a:avLst/>
          </a:prstGeom>
        </p:spPr>
      </p:sp>
      <p:sp>
        <p:nvSpPr>
          <p:cNvPr id="283"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12" strike="noStrike">
                <a:solidFill>
                  <a:srgbClr val="24408e"/>
                </a:solidFill>
                <a:latin typeface="Seravek"/>
                <a:ea typeface="Seravek"/>
              </a:rPr>
              <a:t>   </a:t>
            </a:r>
            <a:r>
              <a:rPr b="1" i="1" lang="en-GB" sz="2800" spc="-12" strike="noStrike">
                <a:solidFill>
                  <a:srgbClr val="24408e"/>
                </a:solidFill>
                <a:latin typeface="Seravek"/>
                <a:ea typeface="Seravek"/>
              </a:rPr>
              <a:t>Revelation 14:8</a:t>
            </a:r>
            <a:endParaRPr b="0" lang="en-US" sz="2800" spc="-1" strike="noStrike">
              <a:latin typeface="Arial"/>
            </a:endParaRPr>
          </a:p>
          <a:p>
            <a:r>
              <a:rPr b="1" i="1" lang="en-GB" sz="2800" spc="-12" strike="noStrike">
                <a:solidFill>
                  <a:srgbClr val="24408e"/>
                </a:solidFill>
                <a:latin typeface="Seravek"/>
                <a:ea typeface="Seravek"/>
              </a:rPr>
              <a:t>      </a:t>
            </a:r>
            <a:r>
              <a:rPr b="0" lang="en-GB" sz="2800" spc="-1" strike="noStrike">
                <a:solidFill>
                  <a:srgbClr val="00adef"/>
                </a:solidFill>
                <a:latin typeface="Seravek"/>
                <a:ea typeface="Seravek"/>
              </a:rPr>
              <a:t>And another angel followed, saying, “Babylon is fallen, is fallen, that great city, because she has made all nations drink of the </a:t>
            </a:r>
            <a:r>
              <a:rPr b="0" lang="en-GB" sz="2800" spc="-12" strike="noStrike">
                <a:solidFill>
                  <a:srgbClr val="24408e"/>
                </a:solidFill>
                <a:latin typeface="Seravek"/>
                <a:ea typeface="Seravek"/>
              </a:rPr>
              <a:t>wine</a:t>
            </a:r>
            <a:r>
              <a:rPr b="0" lang="en-GB" sz="2800" spc="-1" strike="noStrike">
                <a:solidFill>
                  <a:srgbClr val="00adef"/>
                </a:solidFill>
                <a:latin typeface="Seravek"/>
                <a:ea typeface="Seravek"/>
              </a:rPr>
              <a:t> of the wrath of her fornication.”</a:t>
            </a:r>
            <a:endParaRPr b="0" lang="en-US" sz="2800" spc="-1" strike="noStrike">
              <a:latin typeface="Arial"/>
            </a:endParaRPr>
          </a:p>
        </p:txBody>
      </p:sp>
    </p:spTree>
  </p:cSld>
</p:notes>
</file>

<file path=ppt/notesSlides/notesSlide5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4" name="PlaceHolder 1"/>
          <p:cNvSpPr>
            <a:spLocks noGrp="1"/>
          </p:cNvSpPr>
          <p:nvPr>
            <p:ph type="sldImg"/>
          </p:nvPr>
        </p:nvSpPr>
        <p:spPr>
          <a:xfrm>
            <a:off x="533520" y="764280"/>
            <a:ext cx="6704640" cy="3771360"/>
          </a:xfrm>
          <a:prstGeom prst="rect">
            <a:avLst/>
          </a:prstGeom>
        </p:spPr>
      </p:sp>
      <p:sp>
        <p:nvSpPr>
          <p:cNvPr id="285"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latin typeface="Seravek"/>
                <a:ea typeface="Seravek"/>
              </a:rPr>
              <a:t>      </a:t>
            </a:r>
            <a:r>
              <a:rPr b="0" lang="en-GB" sz="2800" spc="-1" strike="noStrike">
                <a:latin typeface="Seravek"/>
                <a:ea typeface="Seravek"/>
              </a:rPr>
              <a:t>The wine of Babylon represents the false doctrines that have crept into the fallen churches. Revelation 18:5 says “her sins have reached unto heaven.” Many people have been deceived. But now their eyes are open to truth. </a:t>
            </a:r>
            <a:r>
              <a:rPr b="0" lang="en-GB" sz="2800" spc="-1" strike="noStrike">
                <a:solidFill>
                  <a:srgbClr val="d12229"/>
                </a:solidFill>
                <a:latin typeface="Seravek"/>
                <a:ea typeface="Seravek"/>
              </a:rPr>
              <a:t>What is the real issue?</a:t>
            </a:r>
            <a:endParaRPr b="0" lang="en-US" sz="2800" spc="-1" strike="noStrike">
              <a:latin typeface="Arial"/>
            </a:endParaRPr>
          </a:p>
        </p:txBody>
      </p:sp>
    </p:spTree>
  </p:cSld>
</p:notes>
</file>

<file path=ppt/notesSlides/notesSlide5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6" name="PlaceHolder 1"/>
          <p:cNvSpPr>
            <a:spLocks noGrp="1"/>
          </p:cNvSpPr>
          <p:nvPr>
            <p:ph type="sldImg"/>
          </p:nvPr>
        </p:nvSpPr>
        <p:spPr>
          <a:xfrm>
            <a:off x="533520" y="764280"/>
            <a:ext cx="6704640" cy="3771360"/>
          </a:xfrm>
          <a:prstGeom prst="rect">
            <a:avLst/>
          </a:prstGeom>
        </p:spPr>
      </p:sp>
      <p:sp>
        <p:nvSpPr>
          <p:cNvPr id="287"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1" strike="noStrike">
                <a:solidFill>
                  <a:srgbClr val="24408e"/>
                </a:solidFill>
                <a:latin typeface="Seravek"/>
                <a:ea typeface="Seravek"/>
              </a:rPr>
              <a:t>   </a:t>
            </a:r>
            <a:r>
              <a:rPr b="1" i="1" lang="en-GB" sz="2800" spc="-12" strike="noStrike">
                <a:solidFill>
                  <a:srgbClr val="24408e"/>
                </a:solidFill>
                <a:latin typeface="Seravek"/>
                <a:ea typeface="Seravek"/>
              </a:rPr>
              <a:t>Matthew 15:9</a:t>
            </a:r>
            <a:endParaRPr b="0" lang="en-US" sz="2800" spc="-1" strike="noStrike">
              <a:latin typeface="Arial"/>
            </a:endParaRPr>
          </a:p>
          <a:p>
            <a:r>
              <a:rPr b="1" i="1" lang="en-GB" sz="2800" spc="-12" strike="noStrike">
                <a:solidFill>
                  <a:srgbClr val="24408e"/>
                </a:solidFill>
                <a:latin typeface="Seravek"/>
                <a:ea typeface="Seravek"/>
              </a:rPr>
              <a:t>      </a:t>
            </a:r>
            <a:r>
              <a:rPr b="0" lang="en-GB" sz="2800" spc="-12" strike="noStrike">
                <a:solidFill>
                  <a:srgbClr val="00adef"/>
                </a:solidFill>
                <a:latin typeface="Seravek"/>
                <a:ea typeface="Seravek"/>
              </a:rPr>
              <a:t>And in vain they worship Me, teaching as doctrines the </a:t>
            </a:r>
            <a:r>
              <a:rPr b="0" lang="en-GB" sz="2800" spc="-12" strike="noStrike">
                <a:solidFill>
                  <a:srgbClr val="24408e"/>
                </a:solidFill>
                <a:latin typeface="Seravek"/>
                <a:ea typeface="Seravek"/>
              </a:rPr>
              <a:t>commandments</a:t>
            </a:r>
            <a:r>
              <a:rPr b="0" lang="en-GB" sz="2800" spc="-12" strike="noStrike">
                <a:solidFill>
                  <a:srgbClr val="00adef"/>
                </a:solidFill>
                <a:latin typeface="Seravek"/>
                <a:ea typeface="Seravek"/>
              </a:rPr>
              <a:t> of </a:t>
            </a:r>
            <a:r>
              <a:rPr b="0" lang="en-GB" sz="2800" spc="-12" strike="noStrike">
                <a:solidFill>
                  <a:srgbClr val="24408e"/>
                </a:solidFill>
                <a:latin typeface="Seravek"/>
                <a:ea typeface="Seravek"/>
              </a:rPr>
              <a:t>men</a:t>
            </a:r>
            <a:r>
              <a:rPr b="0" lang="en-GB" sz="2800" spc="-12" strike="noStrike">
                <a:solidFill>
                  <a:srgbClr val="00adef"/>
                </a:solidFill>
                <a:latin typeface="Seravek"/>
                <a:ea typeface="Seravek"/>
              </a:rPr>
              <a:t>.</a:t>
            </a:r>
            <a:endParaRPr b="0" lang="en-US" sz="2800" spc="-1" strike="noStrike">
              <a:latin typeface="Arial"/>
            </a:endParaRPr>
          </a:p>
        </p:txBody>
      </p:sp>
    </p:spTree>
  </p:cSld>
</p:notes>
</file>

<file path=ppt/notesSlides/notesSlide5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8" name="PlaceHolder 1"/>
          <p:cNvSpPr>
            <a:spLocks noGrp="1"/>
          </p:cNvSpPr>
          <p:nvPr>
            <p:ph type="sldImg"/>
          </p:nvPr>
        </p:nvSpPr>
        <p:spPr>
          <a:xfrm>
            <a:off x="533520" y="764280"/>
            <a:ext cx="6704640" cy="3771360"/>
          </a:xfrm>
          <a:prstGeom prst="rect">
            <a:avLst/>
          </a:prstGeom>
        </p:spPr>
      </p:sp>
      <p:sp>
        <p:nvSpPr>
          <p:cNvPr id="289"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latin typeface="Seravek"/>
                <a:ea typeface="Seravek"/>
              </a:rPr>
              <a:t>      </a:t>
            </a:r>
            <a:r>
              <a:rPr b="0" lang="en-GB" sz="2800" spc="-1" strike="noStrike">
                <a:latin typeface="Seravek"/>
                <a:ea typeface="Seravek"/>
              </a:rPr>
              <a:t>God’s law is trampled on. A false sabbath is set up. But God has His faithful people in every church. They hear His call as they see the truths of the Bible. </a:t>
            </a:r>
            <a:r>
              <a:rPr b="0" lang="en-GB" sz="2800" spc="-1" strike="noStrike">
                <a:solidFill>
                  <a:srgbClr val="d12229"/>
                </a:solidFill>
                <a:latin typeface="Seravek"/>
                <a:ea typeface="Seravek"/>
              </a:rPr>
              <a:t>In the message of the second angel, what are God’s loyal people called to do?</a:t>
            </a:r>
            <a:endParaRPr b="0" lang="en-US" sz="2800" spc="-1" strike="noStrike">
              <a:latin typeface="Arial"/>
            </a:endParaRPr>
          </a:p>
        </p:txBody>
      </p:sp>
    </p:spTree>
  </p:cSld>
</p:notes>
</file>

<file path=ppt/notesSlides/notesSlide5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0" name="PlaceHolder 1"/>
          <p:cNvSpPr>
            <a:spLocks noGrp="1"/>
          </p:cNvSpPr>
          <p:nvPr>
            <p:ph type="sldImg"/>
          </p:nvPr>
        </p:nvSpPr>
        <p:spPr>
          <a:xfrm>
            <a:off x="533520" y="764280"/>
            <a:ext cx="6704640" cy="3771360"/>
          </a:xfrm>
          <a:prstGeom prst="rect">
            <a:avLst/>
          </a:prstGeom>
        </p:spPr>
      </p:sp>
      <p:sp>
        <p:nvSpPr>
          <p:cNvPr id="291"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12" strike="noStrike">
                <a:solidFill>
                  <a:srgbClr val="24408e"/>
                </a:solidFill>
                <a:latin typeface="Seravek"/>
                <a:ea typeface="Seravek"/>
              </a:rPr>
              <a:t>   </a:t>
            </a:r>
            <a:r>
              <a:rPr b="1" i="1" lang="en-GB" sz="2800" spc="-12" strike="noStrike">
                <a:solidFill>
                  <a:srgbClr val="24408e"/>
                </a:solidFill>
                <a:latin typeface="Seravek"/>
                <a:ea typeface="Seravek"/>
              </a:rPr>
              <a:t>Revelation 18:4 </a:t>
            </a:r>
            <a:endParaRPr b="0" lang="en-US" sz="2800" spc="-1" strike="noStrike">
              <a:latin typeface="Arial"/>
            </a:endParaRPr>
          </a:p>
          <a:p>
            <a:r>
              <a:rPr b="1" i="1" lang="en-GB" sz="2800" spc="-12" strike="noStrike">
                <a:solidFill>
                  <a:srgbClr val="24408e"/>
                </a:solidFill>
                <a:latin typeface="Seravek"/>
                <a:ea typeface="Seravek"/>
              </a:rPr>
              <a:t>      </a:t>
            </a:r>
            <a:r>
              <a:rPr b="0" lang="en-GB" sz="2800" spc="-12" strike="noStrike">
                <a:solidFill>
                  <a:srgbClr val="00adef"/>
                </a:solidFill>
                <a:latin typeface="Seravek"/>
                <a:ea typeface="Seravek"/>
              </a:rPr>
              <a:t>And I heard another voice from heaven saying, </a:t>
            </a:r>
            <a:r>
              <a:rPr b="0" lang="en-GB" sz="2800" spc="-12" strike="noStrike">
                <a:solidFill>
                  <a:srgbClr val="24408e"/>
                </a:solidFill>
                <a:latin typeface="Seravek"/>
                <a:ea typeface="Seravek"/>
              </a:rPr>
              <a:t>“Come out </a:t>
            </a:r>
            <a:r>
              <a:rPr b="0" lang="en-GB" sz="2800" spc="-12" strike="noStrike">
                <a:solidFill>
                  <a:srgbClr val="00adef"/>
                </a:solidFill>
                <a:latin typeface="Seravek"/>
                <a:ea typeface="Seravek"/>
              </a:rPr>
              <a:t>of her, my people, lest you share in her sins, and lest you receive of her plagues.</a:t>
            </a:r>
            <a:endParaRPr b="0" lang="en-US" sz="2800" spc="-1" strike="noStrike">
              <a:latin typeface="Arial"/>
            </a:endParaRPr>
          </a:p>
        </p:txBody>
      </p:sp>
    </p:spTree>
  </p:cSld>
</p:notes>
</file>

<file path=ppt/notesSlides/notesSlide5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2" name="PlaceHolder 1"/>
          <p:cNvSpPr>
            <a:spLocks noGrp="1"/>
          </p:cNvSpPr>
          <p:nvPr>
            <p:ph type="sldImg"/>
          </p:nvPr>
        </p:nvSpPr>
        <p:spPr>
          <a:xfrm>
            <a:off x="533520" y="764280"/>
            <a:ext cx="6704640" cy="3771360"/>
          </a:xfrm>
          <a:prstGeom prst="rect">
            <a:avLst/>
          </a:prstGeom>
        </p:spPr>
      </p:sp>
      <p:sp>
        <p:nvSpPr>
          <p:cNvPr id="293"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solidFill>
                  <a:srgbClr val="00adef"/>
                </a:solidFill>
                <a:latin typeface="Seravek"/>
                <a:ea typeface="Seravek"/>
              </a:rPr>
              <a:t>      </a:t>
            </a:r>
            <a:r>
              <a:rPr b="0" lang="en-GB" sz="2800" spc="-1" strike="noStrike">
                <a:latin typeface="Seravek"/>
                <a:ea typeface="Seravek"/>
              </a:rPr>
              <a:t>Nothing can stop God’s true followers now. Many take their stand on His side. The issues are so serious that the whole world gets involved. And at the heart of it is the question, “WHO WILL YOU WORSHIP?” It is the age-old conflict between God and Satan. And everyone has to take sides and </a:t>
            </a:r>
            <a:r>
              <a:rPr b="0" lang="en-GB" sz="2800" spc="-26" strike="noStrike">
                <a:latin typeface="Seravek"/>
                <a:ea typeface="Seravek"/>
              </a:rPr>
              <a:t>make their choice. </a:t>
            </a:r>
            <a:r>
              <a:rPr b="1" lang="en-GB" sz="2800" spc="-26" strike="noStrike">
                <a:solidFill>
                  <a:srgbClr val="d12229"/>
                </a:solidFill>
                <a:latin typeface="Seravek"/>
                <a:ea typeface="Seravek"/>
              </a:rPr>
              <a:t>What is the message of the third angel? </a:t>
            </a:r>
            <a:r>
              <a:rPr b="1" i="1" lang="en-GB" sz="2800" spc="-12" strike="noStrike">
                <a:solidFill>
                  <a:srgbClr val="24408e"/>
                </a:solidFill>
                <a:latin typeface="Seravek"/>
                <a:ea typeface="Seravek"/>
              </a:rPr>
              <a:t>  </a:t>
            </a:r>
            <a:endParaRPr b="0" lang="en-US" sz="2800" spc="-1" strike="noStrike">
              <a:latin typeface="Arial"/>
            </a:endParaRPr>
          </a:p>
        </p:txBody>
      </p:sp>
    </p:spTree>
  </p:cSld>
</p:notes>
</file>

<file path=ppt/notesSlides/notesSlide5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4" name="PlaceHolder 1"/>
          <p:cNvSpPr>
            <a:spLocks noGrp="1"/>
          </p:cNvSpPr>
          <p:nvPr>
            <p:ph type="sldImg"/>
          </p:nvPr>
        </p:nvSpPr>
        <p:spPr>
          <a:xfrm>
            <a:off x="533520" y="764280"/>
            <a:ext cx="6704640" cy="3771360"/>
          </a:xfrm>
          <a:prstGeom prst="rect">
            <a:avLst/>
          </a:prstGeom>
        </p:spPr>
      </p:sp>
      <p:sp>
        <p:nvSpPr>
          <p:cNvPr id="295" name="PlaceHolder 2"/>
          <p:cNvSpPr>
            <a:spLocks noGrp="1"/>
          </p:cNvSpPr>
          <p:nvPr>
            <p:ph type="body"/>
          </p:nvPr>
        </p:nvSpPr>
        <p:spPr>
          <a:xfrm>
            <a:off x="457200" y="4777560"/>
            <a:ext cx="6858000" cy="4795920"/>
          </a:xfrm>
          <a:prstGeom prst="rect">
            <a:avLst/>
          </a:prstGeom>
        </p:spPr>
        <p:txBody>
          <a:bodyPr lIns="0" rIns="0" tIns="0" bIns="0">
            <a:noAutofit/>
          </a:bodyPr>
          <a:p>
            <a:r>
              <a:rPr b="0" lang="en-GB" sz="2800" spc="-1" strike="noStrike">
                <a:latin typeface="Seravek"/>
                <a:ea typeface="Seravek"/>
              </a:rPr>
              <a:t>   </a:t>
            </a:r>
            <a:r>
              <a:rPr b="1" i="1" lang="en-GB" sz="2800" spc="-1" strike="noStrike">
                <a:solidFill>
                  <a:srgbClr val="24408e"/>
                </a:solidFill>
                <a:latin typeface="Seravek"/>
                <a:ea typeface="Seravek"/>
              </a:rPr>
              <a:t>Revelation 14:9-10</a:t>
            </a:r>
            <a:endParaRPr b="0" lang="en-US" sz="2800" spc="-1" strike="noStrike">
              <a:latin typeface="Arial"/>
            </a:endParaRPr>
          </a:p>
          <a:p>
            <a:r>
              <a:rPr b="1" i="1" lang="en-GB" sz="2800" spc="-1" strike="noStrike">
                <a:solidFill>
                  <a:srgbClr val="24408e"/>
                </a:solidFill>
                <a:latin typeface="Seravek"/>
                <a:ea typeface="Seravek"/>
              </a:rPr>
              <a:t>    </a:t>
            </a:r>
            <a:r>
              <a:rPr b="0" lang="en-GB" sz="2800" spc="-1" strike="noStrike">
                <a:latin typeface="Seravek"/>
                <a:ea typeface="Seravek"/>
              </a:rPr>
              <a:t> </a:t>
            </a:r>
            <a:r>
              <a:rPr b="0" lang="en-GB" sz="2800" spc="-1" strike="noStrike">
                <a:solidFill>
                  <a:srgbClr val="00adef"/>
                </a:solidFill>
                <a:latin typeface="Seravek"/>
                <a:ea typeface="Seravek"/>
              </a:rPr>
              <a:t>Then a third angel followed them, saying with a loud voice, “If anyone </a:t>
            </a:r>
            <a:r>
              <a:rPr b="0" lang="en-GB" sz="2800" spc="-12" strike="noStrike">
                <a:solidFill>
                  <a:srgbClr val="24408e"/>
                </a:solidFill>
                <a:latin typeface="Seravek"/>
                <a:ea typeface="Seravek"/>
              </a:rPr>
              <a:t>worships the beast</a:t>
            </a:r>
            <a:r>
              <a:rPr b="0" lang="en-GB" sz="2800" spc="-1" strike="noStrike">
                <a:solidFill>
                  <a:srgbClr val="00adef"/>
                </a:solidFill>
                <a:latin typeface="Seravek"/>
                <a:ea typeface="Seravek"/>
              </a:rPr>
              <a:t> and his image, and </a:t>
            </a:r>
            <a:r>
              <a:rPr b="0" lang="en-GB" sz="2800" spc="-12" strike="noStrike">
                <a:solidFill>
                  <a:srgbClr val="24408e"/>
                </a:solidFill>
                <a:latin typeface="Seravek"/>
                <a:ea typeface="Seravek"/>
              </a:rPr>
              <a:t>receives his mark</a:t>
            </a:r>
            <a:r>
              <a:rPr b="0" lang="en-GB" sz="2800" spc="-1" strike="noStrike">
                <a:solidFill>
                  <a:srgbClr val="00adef"/>
                </a:solidFill>
                <a:latin typeface="Seravek"/>
                <a:ea typeface="Seravek"/>
              </a:rPr>
              <a:t> on his forehead or on his hand, (10) he himself shall also drink of the wine of the </a:t>
            </a:r>
            <a:r>
              <a:rPr b="0" lang="en-GB" sz="2800" spc="-12" strike="noStrike">
                <a:solidFill>
                  <a:srgbClr val="24408e"/>
                </a:solidFill>
                <a:latin typeface="Seravek"/>
                <a:ea typeface="Seravek"/>
              </a:rPr>
              <a:t>wrath of God,</a:t>
            </a:r>
            <a:r>
              <a:rPr b="0" lang="en-GB" sz="2800" spc="-1" strike="noStrike">
                <a:solidFill>
                  <a:srgbClr val="00adef"/>
                </a:solidFill>
                <a:latin typeface="Seravek"/>
                <a:ea typeface="Seravek"/>
              </a:rPr>
              <a:t> which is poured out full strength into the cup of His indignation. He shall be tormented with </a:t>
            </a:r>
            <a:r>
              <a:rPr b="0" lang="en-GB" sz="2800" spc="-12" strike="noStrike">
                <a:solidFill>
                  <a:srgbClr val="24408e"/>
                </a:solidFill>
                <a:latin typeface="Seravek"/>
                <a:ea typeface="Seravek"/>
              </a:rPr>
              <a:t>fire and brimstone</a:t>
            </a:r>
            <a:r>
              <a:rPr b="0" lang="en-GB" sz="2800" spc="-1" strike="noStrike">
                <a:solidFill>
                  <a:srgbClr val="00adef"/>
                </a:solidFill>
                <a:latin typeface="Seravek"/>
                <a:ea typeface="Seravek"/>
              </a:rPr>
              <a:t> in the presence of the holy angels and in the presence of the Lamb. </a:t>
            </a:r>
            <a:endParaRPr b="0" lang="en-US" sz="2800" spc="-1" strike="noStrike">
              <a:latin typeface="Arial"/>
            </a:endParaRPr>
          </a:p>
        </p:txBody>
      </p:sp>
    </p:spTree>
  </p:cSld>
</p:notes>
</file>

<file path=ppt/notesSlides/notesSlide6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6" name="PlaceHolder 1"/>
          <p:cNvSpPr>
            <a:spLocks noGrp="1"/>
          </p:cNvSpPr>
          <p:nvPr>
            <p:ph type="sldImg"/>
          </p:nvPr>
        </p:nvSpPr>
        <p:spPr>
          <a:xfrm>
            <a:off x="533520" y="764280"/>
            <a:ext cx="6704640" cy="3771360"/>
          </a:xfrm>
          <a:prstGeom prst="rect">
            <a:avLst/>
          </a:prstGeom>
        </p:spPr>
      </p:sp>
      <p:sp>
        <p:nvSpPr>
          <p:cNvPr id="297"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21" strike="noStrike">
                <a:latin typeface="Seravek"/>
                <a:ea typeface="Seravek"/>
              </a:rPr>
              <a:t>      </a:t>
            </a:r>
            <a:r>
              <a:rPr b="0" lang="en-GB" sz="2800" spc="-21" strike="noStrike">
                <a:latin typeface="Seravek"/>
                <a:ea typeface="Seravek"/>
              </a:rPr>
              <a:t>In Revelation 14, we see a bold  contrast between two </a:t>
            </a:r>
            <a:r>
              <a:rPr b="0" lang="en-GB" sz="2800" spc="-1" strike="noStrike">
                <a:latin typeface="Seravek"/>
                <a:ea typeface="Seravek"/>
              </a:rPr>
              <a:t>groups of people: those who worship the beast and his image, and those who worship God. </a:t>
            </a:r>
            <a:r>
              <a:rPr b="1" lang="en-GB" sz="2800" spc="-32" strike="noStrike">
                <a:solidFill>
                  <a:srgbClr val="d12229"/>
                </a:solidFill>
                <a:latin typeface="Seravek"/>
                <a:ea typeface="Seravek"/>
              </a:rPr>
              <a:t>How are these people described?</a:t>
            </a:r>
            <a:endParaRPr b="0" lang="en-US" sz="2800" spc="-1" strike="noStrike">
              <a:latin typeface="Arial"/>
            </a:endParaRPr>
          </a:p>
        </p:txBody>
      </p:sp>
    </p:spTree>
  </p:cSld>
</p:notes>
</file>

<file path=ppt/notesSlides/notesSlide6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8" name="PlaceHolder 1"/>
          <p:cNvSpPr>
            <a:spLocks noGrp="1"/>
          </p:cNvSpPr>
          <p:nvPr>
            <p:ph type="sldImg"/>
          </p:nvPr>
        </p:nvSpPr>
        <p:spPr>
          <a:xfrm>
            <a:off x="533520" y="764280"/>
            <a:ext cx="6704640" cy="3771360"/>
          </a:xfrm>
          <a:prstGeom prst="rect">
            <a:avLst/>
          </a:prstGeom>
        </p:spPr>
      </p:sp>
      <p:sp>
        <p:nvSpPr>
          <p:cNvPr id="299"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1" strike="noStrike">
                <a:solidFill>
                  <a:srgbClr val="24408e"/>
                </a:solidFill>
                <a:latin typeface="Seravek"/>
                <a:ea typeface="Seravek"/>
              </a:rPr>
              <a:t>   </a:t>
            </a:r>
            <a:r>
              <a:rPr b="1" i="1" lang="en-GB" sz="2800" spc="-12" strike="noStrike">
                <a:solidFill>
                  <a:srgbClr val="24408e"/>
                </a:solidFill>
                <a:latin typeface="Seravek"/>
                <a:ea typeface="Seravek"/>
              </a:rPr>
              <a:t>Revelation 14:12</a:t>
            </a:r>
            <a:endParaRPr b="0" lang="en-US" sz="2800" spc="-1" strike="noStrike">
              <a:latin typeface="Arial"/>
            </a:endParaRPr>
          </a:p>
          <a:p>
            <a:r>
              <a:rPr b="1" i="1" lang="en-GB" sz="2800" spc="-12" strike="noStrike">
                <a:solidFill>
                  <a:srgbClr val="24408e"/>
                </a:solidFill>
                <a:latin typeface="Seravek"/>
                <a:ea typeface="Seravek"/>
              </a:rPr>
              <a:t>      </a:t>
            </a:r>
            <a:r>
              <a:rPr b="0" lang="en-GB" sz="2800" spc="-12" strike="noStrike">
                <a:solidFill>
                  <a:srgbClr val="00adef"/>
                </a:solidFill>
                <a:latin typeface="Seravek"/>
                <a:ea typeface="Seravek"/>
              </a:rPr>
              <a:t>Here is the patience of the saints; here are those who </a:t>
            </a:r>
            <a:r>
              <a:rPr b="1" lang="en-GB" sz="2800" spc="-12" strike="noStrike">
                <a:solidFill>
                  <a:srgbClr val="24408e"/>
                </a:solidFill>
                <a:latin typeface="Seravek"/>
                <a:ea typeface="Seravek"/>
              </a:rPr>
              <a:t>keep</a:t>
            </a:r>
            <a:r>
              <a:rPr b="0" lang="en-GB" sz="2800" spc="-12" strike="noStrike">
                <a:solidFill>
                  <a:srgbClr val="00adef"/>
                </a:solidFill>
                <a:latin typeface="Seravek"/>
                <a:ea typeface="Seravek"/>
              </a:rPr>
              <a:t> the </a:t>
            </a:r>
            <a:r>
              <a:rPr b="1" lang="en-GB" sz="2800" spc="-12" strike="noStrike">
                <a:solidFill>
                  <a:srgbClr val="24408e"/>
                </a:solidFill>
                <a:latin typeface="Seravek"/>
                <a:ea typeface="Seravek"/>
              </a:rPr>
              <a:t>commandments</a:t>
            </a:r>
            <a:r>
              <a:rPr b="0" lang="en-GB" sz="2800" spc="-12" strike="noStrike">
                <a:solidFill>
                  <a:srgbClr val="00adef"/>
                </a:solidFill>
                <a:latin typeface="Seravek"/>
                <a:ea typeface="Seravek"/>
              </a:rPr>
              <a:t> of God and the </a:t>
            </a:r>
            <a:r>
              <a:rPr b="1" lang="en-GB" sz="2800" spc="-12" strike="noStrike">
                <a:solidFill>
                  <a:srgbClr val="24408e"/>
                </a:solidFill>
                <a:latin typeface="Seravek"/>
                <a:ea typeface="Seravek"/>
              </a:rPr>
              <a:t>faith</a:t>
            </a:r>
            <a:r>
              <a:rPr b="0" lang="en-GB" sz="2800" spc="-12" strike="noStrike">
                <a:solidFill>
                  <a:srgbClr val="00adef"/>
                </a:solidFill>
                <a:latin typeface="Seravek"/>
                <a:ea typeface="Seravek"/>
              </a:rPr>
              <a:t> of Jesus.</a:t>
            </a:r>
            <a:endParaRPr b="0" lang="en-US" sz="2800" spc="-1" strike="noStrike">
              <a:latin typeface="Arial"/>
            </a:endParaRPr>
          </a:p>
        </p:txBody>
      </p:sp>
    </p:spTree>
  </p:cSld>
</p:notes>
</file>

<file path=ppt/notesSlides/notesSlide6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0" name="PlaceHolder 1"/>
          <p:cNvSpPr>
            <a:spLocks noGrp="1"/>
          </p:cNvSpPr>
          <p:nvPr>
            <p:ph type="sldImg"/>
          </p:nvPr>
        </p:nvSpPr>
        <p:spPr>
          <a:xfrm>
            <a:off x="533520" y="764280"/>
            <a:ext cx="6704640" cy="3771360"/>
          </a:xfrm>
          <a:prstGeom prst="rect">
            <a:avLst/>
          </a:prstGeom>
        </p:spPr>
      </p:sp>
      <p:sp>
        <p:nvSpPr>
          <p:cNvPr id="301" name="PlaceHolder 2"/>
          <p:cNvSpPr>
            <a:spLocks noGrp="1"/>
          </p:cNvSpPr>
          <p:nvPr>
            <p:ph type="body"/>
          </p:nvPr>
        </p:nvSpPr>
        <p:spPr>
          <a:xfrm>
            <a:off x="457200" y="4777560"/>
            <a:ext cx="6858000" cy="4525920"/>
          </a:xfrm>
          <a:prstGeom prst="rect">
            <a:avLst/>
          </a:prstGeom>
        </p:spPr>
        <p:txBody>
          <a:bodyPr lIns="0" rIns="0" tIns="0" bIns="0">
            <a:noAutofit/>
          </a:bodyPr>
          <a:p>
            <a:r>
              <a:rPr b="1" lang="en-GB" sz="2000" spc="-32" strike="noStrike">
                <a:solidFill>
                  <a:srgbClr val="d12229"/>
                </a:solidFill>
                <a:latin typeface="Seravek"/>
                <a:ea typeface="Seravek"/>
              </a:rPr>
              <a:t>   </a:t>
            </a:r>
            <a:r>
              <a:rPr b="1" lang="en-GB" sz="2800" spc="-32" strike="noStrike">
                <a:solidFill>
                  <a:srgbClr val="d12229"/>
                </a:solidFill>
                <a:latin typeface="Seravek"/>
                <a:ea typeface="Seravek"/>
              </a:rPr>
              <a:t> </a:t>
            </a:r>
            <a:r>
              <a:rPr b="0" lang="en-GB" sz="2800" spc="-32" strike="noStrike">
                <a:solidFill>
                  <a:srgbClr val="d12229"/>
                </a:solidFill>
                <a:latin typeface="Seravek"/>
                <a:ea typeface="Seravek"/>
              </a:rPr>
              <a:t>   </a:t>
            </a:r>
            <a:r>
              <a:rPr b="0" lang="en-GB" sz="2800" spc="-32" strike="noStrike">
                <a:solidFill>
                  <a:srgbClr val="d12229"/>
                </a:solidFill>
                <a:latin typeface="Seravek"/>
                <a:ea typeface="Seravek"/>
              </a:rPr>
              <a:t>Will you choose to worship the beast and his image, or will you worship God and be loyal to Him and His laws?</a:t>
            </a:r>
            <a:endParaRPr b="0" lang="en-US" sz="28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6" name="PlaceHolder 2"/>
          <p:cNvSpPr>
            <a:spLocks noGrp="1"/>
          </p:cNvSpPr>
          <p:nvPr>
            <p:ph type="subTitle"/>
          </p:nvPr>
        </p:nvSpPr>
        <p:spPr>
          <a:xfrm>
            <a:off x="504000" y="1326600"/>
            <a:ext cx="9071640" cy="328824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8" name="PlaceHolder 2"/>
          <p:cNvSpPr>
            <a:spLocks noGrp="1"/>
          </p:cNvSpPr>
          <p:nvPr>
            <p:ph type="body"/>
          </p:nvPr>
        </p:nvSpPr>
        <p:spPr>
          <a:xfrm>
            <a:off x="504000" y="1326600"/>
            <a:ext cx="907164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0"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11"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504000" y="226080"/>
            <a:ext cx="9071640" cy="438840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5"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16"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
        <p:nvSpPr>
          <p:cNvPr id="17"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9"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20"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1" name="PlaceHolder 4"/>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3"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24"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5" name="PlaceHolder 4"/>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7" name="PlaceHolder 2"/>
          <p:cNvSpPr>
            <a:spLocks noGrp="1"/>
          </p:cNvSpPr>
          <p:nvPr>
            <p:ph type="body"/>
          </p:nvPr>
        </p:nvSpPr>
        <p:spPr>
          <a:xfrm>
            <a:off x="504000" y="1326600"/>
            <a:ext cx="9071640" cy="1568160"/>
          </a:xfrm>
          <a:prstGeom prst="rect">
            <a:avLst/>
          </a:prstGeom>
        </p:spPr>
        <p:txBody>
          <a:bodyPr lIns="0" rIns="0" tIns="0" bIns="0">
            <a:normAutofit/>
          </a:bodyPr>
          <a:p>
            <a:endParaRPr b="0" lang="en-US" sz="3200" spc="-1" strike="noStrike">
              <a:latin typeface="Arial"/>
            </a:endParaRPr>
          </a:p>
        </p:txBody>
      </p:sp>
      <p:sp>
        <p:nvSpPr>
          <p:cNvPr id="28" name="PlaceHolder 3"/>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0"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31"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32"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
        <p:nvSpPr>
          <p:cNvPr id="33" name="PlaceHolder 5"/>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5" name="PlaceHolder 2"/>
          <p:cNvSpPr>
            <a:spLocks noGrp="1"/>
          </p:cNvSpPr>
          <p:nvPr>
            <p:ph type="body"/>
          </p:nvPr>
        </p:nvSpPr>
        <p:spPr>
          <a:xfrm>
            <a:off x="504000" y="1326600"/>
            <a:ext cx="2920680" cy="1568160"/>
          </a:xfrm>
          <a:prstGeom prst="rect">
            <a:avLst/>
          </a:prstGeom>
        </p:spPr>
        <p:txBody>
          <a:bodyPr lIns="0" rIns="0" tIns="0" bIns="0">
            <a:normAutofit/>
          </a:bodyPr>
          <a:p>
            <a:endParaRPr b="0" lang="en-US" sz="3200" spc="-1" strike="noStrike">
              <a:latin typeface="Arial"/>
            </a:endParaRPr>
          </a:p>
        </p:txBody>
      </p:sp>
      <p:sp>
        <p:nvSpPr>
          <p:cNvPr id="36" name="PlaceHolder 3"/>
          <p:cNvSpPr>
            <a:spLocks noGrp="1"/>
          </p:cNvSpPr>
          <p:nvPr>
            <p:ph type="body"/>
          </p:nvPr>
        </p:nvSpPr>
        <p:spPr>
          <a:xfrm>
            <a:off x="3571200" y="1326600"/>
            <a:ext cx="2920680" cy="1568160"/>
          </a:xfrm>
          <a:prstGeom prst="rect">
            <a:avLst/>
          </a:prstGeom>
        </p:spPr>
        <p:txBody>
          <a:bodyPr lIns="0" rIns="0" tIns="0" bIns="0">
            <a:normAutofit/>
          </a:bodyPr>
          <a:p>
            <a:endParaRPr b="0" lang="en-US" sz="3200" spc="-1" strike="noStrike">
              <a:latin typeface="Arial"/>
            </a:endParaRPr>
          </a:p>
        </p:txBody>
      </p:sp>
      <p:sp>
        <p:nvSpPr>
          <p:cNvPr id="37" name="PlaceHolder 4"/>
          <p:cNvSpPr>
            <a:spLocks noGrp="1"/>
          </p:cNvSpPr>
          <p:nvPr>
            <p:ph type="body"/>
          </p:nvPr>
        </p:nvSpPr>
        <p:spPr>
          <a:xfrm>
            <a:off x="6638040" y="1326600"/>
            <a:ext cx="2920680" cy="1568160"/>
          </a:xfrm>
          <a:prstGeom prst="rect">
            <a:avLst/>
          </a:prstGeom>
        </p:spPr>
        <p:txBody>
          <a:bodyPr lIns="0" rIns="0" tIns="0" bIns="0">
            <a:normAutofit/>
          </a:bodyPr>
          <a:p>
            <a:endParaRPr b="0" lang="en-US" sz="3200" spc="-1" strike="noStrike">
              <a:latin typeface="Arial"/>
            </a:endParaRPr>
          </a:p>
        </p:txBody>
      </p:sp>
      <p:sp>
        <p:nvSpPr>
          <p:cNvPr id="38" name="PlaceHolder 5"/>
          <p:cNvSpPr>
            <a:spLocks noGrp="1"/>
          </p:cNvSpPr>
          <p:nvPr>
            <p:ph type="body"/>
          </p:nvPr>
        </p:nvSpPr>
        <p:spPr>
          <a:xfrm>
            <a:off x="504000" y="3044160"/>
            <a:ext cx="2920680" cy="1568160"/>
          </a:xfrm>
          <a:prstGeom prst="rect">
            <a:avLst/>
          </a:prstGeom>
        </p:spPr>
        <p:txBody>
          <a:bodyPr lIns="0" rIns="0" tIns="0" bIns="0">
            <a:normAutofit/>
          </a:bodyPr>
          <a:p>
            <a:endParaRPr b="0" lang="en-US" sz="3200" spc="-1" strike="noStrike">
              <a:latin typeface="Arial"/>
            </a:endParaRPr>
          </a:p>
        </p:txBody>
      </p:sp>
      <p:sp>
        <p:nvSpPr>
          <p:cNvPr id="39" name="PlaceHolder 6"/>
          <p:cNvSpPr>
            <a:spLocks noGrp="1"/>
          </p:cNvSpPr>
          <p:nvPr>
            <p:ph type="body"/>
          </p:nvPr>
        </p:nvSpPr>
        <p:spPr>
          <a:xfrm>
            <a:off x="3571200" y="3044160"/>
            <a:ext cx="2920680" cy="1568160"/>
          </a:xfrm>
          <a:prstGeom prst="rect">
            <a:avLst/>
          </a:prstGeom>
        </p:spPr>
        <p:txBody>
          <a:bodyPr lIns="0" rIns="0" tIns="0" bIns="0">
            <a:normAutofit/>
          </a:bodyPr>
          <a:p>
            <a:endParaRPr b="0" lang="en-US" sz="3200" spc="-1" strike="noStrike">
              <a:latin typeface="Arial"/>
            </a:endParaRPr>
          </a:p>
        </p:txBody>
      </p:sp>
      <p:sp>
        <p:nvSpPr>
          <p:cNvPr id="40" name="PlaceHolder 7"/>
          <p:cNvSpPr>
            <a:spLocks noGrp="1"/>
          </p:cNvSpPr>
          <p:nvPr>
            <p:ph type="body"/>
          </p:nvPr>
        </p:nvSpPr>
        <p:spPr>
          <a:xfrm>
            <a:off x="6638040" y="3044160"/>
            <a:ext cx="2920680" cy="1568160"/>
          </a:xfrm>
          <a:prstGeom prst="rect">
            <a:avLst/>
          </a:prstGeom>
        </p:spPr>
        <p:txBody>
          <a:bodyPr lIns="0" rIns="0" tIns="0" bIns="0">
            <a:normAutofit/>
          </a:bodyPr>
          <a:p>
            <a:endParaRPr b="0" lang="en-US"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226080"/>
            <a:ext cx="9071640" cy="946440"/>
          </a:xfrm>
          <a:prstGeom prst="rect">
            <a:avLst/>
          </a:prstGeom>
        </p:spPr>
        <p:txBody>
          <a:bodyPr lIns="0" rIns="0" tIns="0" bIns="0" anchor="ctr">
            <a:noAutofit/>
          </a:bodyPr>
          <a:p>
            <a:pPr algn="ctr"/>
            <a:r>
              <a:rPr b="0" lang="en-US" sz="4400" spc="-1" strike="noStrike">
                <a:latin typeface="Arial"/>
              </a:rPr>
              <a:t>Click to edit the title text format</a:t>
            </a:r>
            <a:endParaRPr b="0" lang="en-US" sz="4400" spc="-1" strike="noStrike">
              <a:latin typeface="Arial"/>
            </a:endParaRPr>
          </a:p>
        </p:txBody>
      </p:sp>
      <p:sp>
        <p:nvSpPr>
          <p:cNvPr id="1" name="PlaceHolder 2"/>
          <p:cNvSpPr>
            <a:spLocks noGrp="1"/>
          </p:cNvSpPr>
          <p:nvPr>
            <p:ph type="body"/>
          </p:nvPr>
        </p:nvSpPr>
        <p:spPr>
          <a:xfrm>
            <a:off x="504000" y="1326600"/>
            <a:ext cx="9071640" cy="328824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3200" spc="-1" strike="noStrike">
                <a:latin typeface="Arial"/>
              </a:rPr>
              <a:t>Click to edit the outline text format</a:t>
            </a:r>
            <a:endParaRPr b="0" lang="en-US" sz="3200" spc="-1" strike="noStrike">
              <a:latin typeface="Arial"/>
            </a:endParaRPr>
          </a:p>
          <a:p>
            <a:pPr lvl="1" marL="864000" indent="-324000">
              <a:spcBef>
                <a:spcPts val="1134"/>
              </a:spcBef>
              <a:buClr>
                <a:srgbClr val="000000"/>
              </a:buClr>
              <a:buSzPct val="75000"/>
              <a:buFont typeface="Symbol" charset="2"/>
              <a:buChar char=""/>
            </a:pPr>
            <a:r>
              <a:rPr b="0" lang="en-US" sz="2800" spc="-1" strike="noStrike">
                <a:latin typeface="Arial"/>
              </a:rPr>
              <a:t>Second Outline Level</a:t>
            </a:r>
            <a:endParaRPr b="0" lang="en-US" sz="2800" spc="-1" strike="noStrike">
              <a:latin typeface="Arial"/>
            </a:endParaRPr>
          </a:p>
          <a:p>
            <a:pPr lvl="2" marL="1296000" indent="-288000">
              <a:spcBef>
                <a:spcPts val="850"/>
              </a:spcBef>
              <a:buClr>
                <a:srgbClr val="000000"/>
              </a:buClr>
              <a:buSzPct val="45000"/>
              <a:buFont typeface="Wingdings" charset="2"/>
              <a:buChar char=""/>
            </a:pPr>
            <a:r>
              <a:rPr b="0" lang="en-US" sz="2400" spc="-1" strike="noStrike">
                <a:latin typeface="Arial"/>
              </a:rPr>
              <a:t>Third Outline Level</a:t>
            </a:r>
            <a:endParaRPr b="0" lang="en-US" sz="2400" spc="-1" strike="noStrike">
              <a:latin typeface="Arial"/>
            </a:endParaRPr>
          </a:p>
          <a:p>
            <a:pPr lvl="3" marL="1728000" indent="-216000">
              <a:spcBef>
                <a:spcPts val="567"/>
              </a:spcBef>
              <a:buClr>
                <a:srgbClr val="000000"/>
              </a:buClr>
              <a:buSzPct val="75000"/>
              <a:buFont typeface="Symbol" charset="2"/>
              <a:buChar char=""/>
            </a:pPr>
            <a:r>
              <a:rPr b="0" lang="en-US" sz="2000" spc="-1" strike="noStrike">
                <a:latin typeface="Arial"/>
              </a:rPr>
              <a:t>Fourth Outline Level</a:t>
            </a:r>
            <a:endParaRPr b="0" lang="en-US" sz="2000" spc="-1" strike="noStrike">
              <a:latin typeface="Arial"/>
            </a:endParaRPr>
          </a:p>
          <a:p>
            <a:pPr lvl="4" marL="2160000" indent="-216000">
              <a:spcBef>
                <a:spcPts val="283"/>
              </a:spcBef>
              <a:buClr>
                <a:srgbClr val="000000"/>
              </a:buClr>
              <a:buSzPct val="45000"/>
              <a:buFont typeface="Wingdings" charset="2"/>
              <a:buChar char=""/>
            </a:pPr>
            <a:r>
              <a:rPr b="0" lang="en-US" sz="2000" spc="-1" strike="noStrike">
                <a:latin typeface="Arial"/>
              </a:rPr>
              <a:t>Fifth Outline Level</a:t>
            </a:r>
            <a:endParaRPr b="0" lang="en-US" sz="2000" spc="-1" strike="noStrike">
              <a:latin typeface="Arial"/>
            </a:endParaRPr>
          </a:p>
          <a:p>
            <a:pPr lvl="5" marL="2592000" indent="-216000">
              <a:spcBef>
                <a:spcPts val="283"/>
              </a:spcBef>
              <a:buClr>
                <a:srgbClr val="000000"/>
              </a:buClr>
              <a:buSzPct val="45000"/>
              <a:buFont typeface="Wingdings" charset="2"/>
              <a:buChar char=""/>
            </a:pPr>
            <a:r>
              <a:rPr b="0" lang="en-US" sz="2000" spc="-1" strike="noStrike">
                <a:latin typeface="Arial"/>
              </a:rPr>
              <a:t>Sixth Outline Level</a:t>
            </a:r>
            <a:endParaRPr b="0" lang="en-US" sz="2000" spc="-1" strike="noStrike">
              <a:latin typeface="Arial"/>
            </a:endParaRPr>
          </a:p>
          <a:p>
            <a:pPr lvl="6" marL="3024000" indent="-216000">
              <a:spcBef>
                <a:spcPts val="283"/>
              </a:spcBef>
              <a:buClr>
                <a:srgbClr val="000000"/>
              </a:buClr>
              <a:buSzPct val="45000"/>
              <a:buFont typeface="Wingdings" charset="2"/>
              <a:buChar char=""/>
            </a:pPr>
            <a:r>
              <a:rPr b="0" lang="en-US" sz="2000" spc="-1" strike="noStrike">
                <a:latin typeface="Arial"/>
              </a:rPr>
              <a:t>Seventh Outline Level</a:t>
            </a:r>
            <a:endParaRPr b="0" lang="en-US" sz="2000" spc="-1" strike="noStrike">
              <a:latin typeface="Arial"/>
            </a:endParaRPr>
          </a:p>
        </p:txBody>
      </p:sp>
      <p:sp>
        <p:nvSpPr>
          <p:cNvPr id="2" name="PlaceHolder 3"/>
          <p:cNvSpPr>
            <a:spLocks noGrp="1"/>
          </p:cNvSpPr>
          <p:nvPr>
            <p:ph type="dt"/>
          </p:nvPr>
        </p:nvSpPr>
        <p:spPr>
          <a:xfrm>
            <a:off x="504000" y="5165280"/>
            <a:ext cx="2348280" cy="390600"/>
          </a:xfrm>
          <a:prstGeom prst="rect">
            <a:avLst/>
          </a:prstGeom>
        </p:spPr>
        <p:txBody>
          <a:bodyPr lIns="0" rIns="0" tIns="0" bIns="0">
            <a:noAutofit/>
          </a:bodyPr>
          <a:p>
            <a:r>
              <a:rPr b="0" lang="en-US" sz="1400" spc="-1" strike="noStrike">
                <a:latin typeface="Times New Roman"/>
              </a:rPr>
              <a:t>&lt;date/time&gt;</a:t>
            </a:r>
            <a:endParaRPr b="0" lang="en-US" sz="1400" spc="-1" strike="noStrike">
              <a:latin typeface="Times New Roman"/>
            </a:endParaRPr>
          </a:p>
        </p:txBody>
      </p:sp>
      <p:sp>
        <p:nvSpPr>
          <p:cNvPr id="3" name="PlaceHolder 4"/>
          <p:cNvSpPr>
            <a:spLocks noGrp="1"/>
          </p:cNvSpPr>
          <p:nvPr>
            <p:ph type="ftr"/>
          </p:nvPr>
        </p:nvSpPr>
        <p:spPr>
          <a:xfrm>
            <a:off x="3447360" y="5165280"/>
            <a:ext cx="3195000" cy="390600"/>
          </a:xfrm>
          <a:prstGeom prst="rect">
            <a:avLst/>
          </a:prstGeom>
        </p:spPr>
        <p:txBody>
          <a:bodyPr lIns="0" rIns="0" tIns="0" bIns="0">
            <a:noAutofit/>
          </a:bodyPr>
          <a:p>
            <a:pPr algn="ctr"/>
            <a:r>
              <a:rPr b="0" lang="en-US" sz="1400" spc="-1" strike="noStrike">
                <a:latin typeface="Times New Roman"/>
              </a:rPr>
              <a:t>&lt;footer&gt;</a:t>
            </a:r>
            <a:endParaRPr b="0" lang="en-US" sz="1400" spc="-1" strike="noStrike">
              <a:latin typeface="Times New Roman"/>
            </a:endParaRPr>
          </a:p>
        </p:txBody>
      </p:sp>
      <p:sp>
        <p:nvSpPr>
          <p:cNvPr id="4" name="PlaceHolder 5"/>
          <p:cNvSpPr>
            <a:spLocks noGrp="1"/>
          </p:cNvSpPr>
          <p:nvPr>
            <p:ph type="sldNum"/>
          </p:nvPr>
        </p:nvSpPr>
        <p:spPr>
          <a:xfrm>
            <a:off x="7227360" y="5165280"/>
            <a:ext cx="2348280" cy="390600"/>
          </a:xfrm>
          <a:prstGeom prst="rect">
            <a:avLst/>
          </a:prstGeom>
        </p:spPr>
        <p:txBody>
          <a:bodyPr lIns="0" rIns="0" tIns="0" bIns="0">
            <a:noAutofit/>
          </a:bodyPr>
          <a:p>
            <a:pPr algn="r"/>
            <a:fld id="{52F4848D-5CA6-4EC1-B567-66A589A5ECB3}" type="slidenum">
              <a:rPr b="0" lang="en-US" sz="1400" spc="-1" strike="noStrike">
                <a:latin typeface="Times New Roman"/>
              </a:rPr>
              <a:t>&lt;number&gt;</a:t>
            </a:fld>
            <a:endParaRPr b="0" lang="en-US" sz="14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1.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3.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3.xml"/><Relationship Id="rId3"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1.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3.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1.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3.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1.xml"/><Relationship Id="rId3"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3.xml"/><Relationship Id="rId3"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1.xml"/><Relationship Id="rId3"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3.xml"/><Relationship Id="rId3"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1.xml"/><Relationship Id="rId3"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3.xml"/><Relationship Id="rId3"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slideLayout" Target="../slideLayouts/slideLayout1.xml"/><Relationship Id="rId3"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image" Target="../media/image17.jpeg"/><Relationship Id="rId2" Type="http://schemas.openxmlformats.org/officeDocument/2006/relationships/slideLayout" Target="../slideLayouts/slideLayout3.xml"/><Relationship Id="rId3"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1.xml"/><Relationship Id="rId3"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image" Target="../media/image19.jpeg"/><Relationship Id="rId2" Type="http://schemas.openxmlformats.org/officeDocument/2006/relationships/slideLayout" Target="../slideLayouts/slideLayout3.xml"/><Relationship Id="rId3"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1.xml"/><Relationship Id="rId3"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3.xml"/><Relationship Id="rId3"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image" Target="../media/image22.jpeg"/><Relationship Id="rId2" Type="http://schemas.openxmlformats.org/officeDocument/2006/relationships/slideLayout" Target="../slideLayouts/slideLayout1.xml"/><Relationship Id="rId3"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image" Target="../media/image23.jpeg"/><Relationship Id="rId2" Type="http://schemas.openxmlformats.org/officeDocument/2006/relationships/slideLayout" Target="../slideLayouts/slideLayout3.xml"/><Relationship Id="rId3"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slideLayout" Target="../slideLayouts/slideLayout1.xml"/><Relationship Id="rId3"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image" Target="../media/image25.jpeg"/><Relationship Id="rId2" Type="http://schemas.openxmlformats.org/officeDocument/2006/relationships/slideLayout" Target="../slideLayouts/slideLayout3.xml"/><Relationship Id="rId3" Type="http://schemas.openxmlformats.org/officeDocument/2006/relationships/notesSlide" Target="../notesSlides/notesSlide25.xml"/>
</Relationships>
</file>

<file path=ppt/slides/_rels/slide26.xml.rels><?xml version="1.0" encoding="UTF-8"?>
<Relationships xmlns="http://schemas.openxmlformats.org/package/2006/relationships"><Relationship Id="rId1" Type="http://schemas.openxmlformats.org/officeDocument/2006/relationships/image" Target="../media/image26.jpeg"/><Relationship Id="rId2" Type="http://schemas.openxmlformats.org/officeDocument/2006/relationships/slideLayout" Target="../slideLayouts/slideLayout1.xml"/><Relationship Id="rId3"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image" Target="../media/image27.jpeg"/><Relationship Id="rId2" Type="http://schemas.openxmlformats.org/officeDocument/2006/relationships/slideLayout" Target="../slideLayouts/slideLayout1.xml"/><Relationship Id="rId3"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image" Target="../media/image28.jpeg"/><Relationship Id="rId2" Type="http://schemas.openxmlformats.org/officeDocument/2006/relationships/slideLayout" Target="../slideLayouts/slideLayout1.xml"/><Relationship Id="rId3"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image" Target="../media/image29.jpeg"/><Relationship Id="rId2" Type="http://schemas.openxmlformats.org/officeDocument/2006/relationships/slideLayout" Target="../slideLayouts/slideLayout1.xml"/><Relationship Id="rId3"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image" Target="../media/image30.jpeg"/><Relationship Id="rId2" Type="http://schemas.openxmlformats.org/officeDocument/2006/relationships/slideLayout" Target="../slideLayouts/slideLayout1.xml"/><Relationship Id="rId3"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image" Target="../media/image31.jpeg"/><Relationship Id="rId2" Type="http://schemas.openxmlformats.org/officeDocument/2006/relationships/slideLayout" Target="../slideLayouts/slideLayout1.xml"/><Relationship Id="rId3"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image" Target="../media/image32.jpeg"/><Relationship Id="rId2" Type="http://schemas.openxmlformats.org/officeDocument/2006/relationships/slideLayout" Target="../slideLayouts/slideLayout1.xml"/><Relationship Id="rId3"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image" Target="../media/image33.jpeg"/><Relationship Id="rId2" Type="http://schemas.openxmlformats.org/officeDocument/2006/relationships/slideLayout" Target="../slideLayouts/slideLayout1.xml"/><Relationship Id="rId3" Type="http://schemas.openxmlformats.org/officeDocument/2006/relationships/notesSlide" Target="../notesSlides/notesSlide33.xml"/>
</Relationships>
</file>

<file path=ppt/slides/_rels/slide34.xml.rels><?xml version="1.0" encoding="UTF-8"?>
<Relationships xmlns="http://schemas.openxmlformats.org/package/2006/relationships"><Relationship Id="rId1" Type="http://schemas.openxmlformats.org/officeDocument/2006/relationships/image" Target="../media/image34.jpeg"/><Relationship Id="rId2" Type="http://schemas.openxmlformats.org/officeDocument/2006/relationships/slideLayout" Target="../slideLayouts/slideLayout1.xml"/><Relationship Id="rId3" Type="http://schemas.openxmlformats.org/officeDocument/2006/relationships/notesSlide" Target="../notesSlides/notesSlide34.xml"/>
</Relationships>
</file>

<file path=ppt/slides/_rels/slide35.xml.rels><?xml version="1.0" encoding="UTF-8"?>
<Relationships xmlns="http://schemas.openxmlformats.org/package/2006/relationships"><Relationship Id="rId1" Type="http://schemas.openxmlformats.org/officeDocument/2006/relationships/image" Target="../media/image35.jpeg"/><Relationship Id="rId2" Type="http://schemas.openxmlformats.org/officeDocument/2006/relationships/slideLayout" Target="../slideLayouts/slideLayout1.xml"/><Relationship Id="rId3" Type="http://schemas.openxmlformats.org/officeDocument/2006/relationships/notesSlide" Target="../notesSlides/notesSlide35.xml"/>
</Relationships>
</file>

<file path=ppt/slides/_rels/slide36.xml.rels><?xml version="1.0" encoding="UTF-8"?>
<Relationships xmlns="http://schemas.openxmlformats.org/package/2006/relationships"><Relationship Id="rId1" Type="http://schemas.openxmlformats.org/officeDocument/2006/relationships/image" Target="../media/image36.jpeg"/><Relationship Id="rId2" Type="http://schemas.openxmlformats.org/officeDocument/2006/relationships/slideLayout" Target="../slideLayouts/slideLayout1.xml"/><Relationship Id="rId3" Type="http://schemas.openxmlformats.org/officeDocument/2006/relationships/notesSlide" Target="../notesSlides/notesSlide36.xml"/>
</Relationships>
</file>

<file path=ppt/slides/_rels/slide37.xml.rels><?xml version="1.0" encoding="UTF-8"?>
<Relationships xmlns="http://schemas.openxmlformats.org/package/2006/relationships"><Relationship Id="rId1" Type="http://schemas.openxmlformats.org/officeDocument/2006/relationships/image" Target="../media/image37.jpeg"/><Relationship Id="rId2" Type="http://schemas.openxmlformats.org/officeDocument/2006/relationships/slideLayout" Target="../slideLayouts/slideLayout1.xml"/><Relationship Id="rId3"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image" Target="../media/image38.jpeg"/><Relationship Id="rId2" Type="http://schemas.openxmlformats.org/officeDocument/2006/relationships/slideLayout" Target="../slideLayouts/slideLayout1.xml"/><Relationship Id="rId3" Type="http://schemas.openxmlformats.org/officeDocument/2006/relationships/notesSlide" Target="../notesSlides/notesSlide38.xml"/>
</Relationships>
</file>

<file path=ppt/slides/_rels/slide39.xml.rels><?xml version="1.0" encoding="UTF-8"?>
<Relationships xmlns="http://schemas.openxmlformats.org/package/2006/relationships"><Relationship Id="rId1" Type="http://schemas.openxmlformats.org/officeDocument/2006/relationships/image" Target="../media/image39.jpeg"/><Relationship Id="rId2" Type="http://schemas.openxmlformats.org/officeDocument/2006/relationships/slideLayout" Target="../slideLayouts/slideLayout1.xml"/><Relationship Id="rId3"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image" Target="../media/image40.jpeg"/><Relationship Id="rId2" Type="http://schemas.openxmlformats.org/officeDocument/2006/relationships/slideLayout" Target="../slideLayouts/slideLayout1.xml"/><Relationship Id="rId3"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image" Target="../media/image41.jpeg"/><Relationship Id="rId2" Type="http://schemas.openxmlformats.org/officeDocument/2006/relationships/slideLayout" Target="../slideLayouts/slideLayout1.xml"/><Relationship Id="rId3" Type="http://schemas.openxmlformats.org/officeDocument/2006/relationships/notesSlide" Target="../notesSlides/notesSlide41.xml"/>
</Relationships>
</file>

<file path=ppt/slides/_rels/slide42.xml.rels><?xml version="1.0" encoding="UTF-8"?>
<Relationships xmlns="http://schemas.openxmlformats.org/package/2006/relationships"><Relationship Id="rId1" Type="http://schemas.openxmlformats.org/officeDocument/2006/relationships/image" Target="../media/image42.jpeg"/><Relationship Id="rId2" Type="http://schemas.openxmlformats.org/officeDocument/2006/relationships/slideLayout" Target="../slideLayouts/slideLayout1.xml"/><Relationship Id="rId3"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image" Target="../media/image43.jpeg"/><Relationship Id="rId2" Type="http://schemas.openxmlformats.org/officeDocument/2006/relationships/slideLayout" Target="../slideLayouts/slideLayout3.xml"/><Relationship Id="rId3"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image" Target="../media/image44.jpeg"/><Relationship Id="rId2" Type="http://schemas.openxmlformats.org/officeDocument/2006/relationships/slideLayout" Target="../slideLayouts/slideLayout1.xml"/><Relationship Id="rId3"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image" Target="../media/image45.jpeg"/><Relationship Id="rId2" Type="http://schemas.openxmlformats.org/officeDocument/2006/relationships/slideLayout" Target="../slideLayouts/slideLayout3.xml"/><Relationship Id="rId3" Type="http://schemas.openxmlformats.org/officeDocument/2006/relationships/notesSlide" Target="../notesSlides/notesSlide45.xml"/>
</Relationships>
</file>

<file path=ppt/slides/_rels/slide46.xml.rels><?xml version="1.0" encoding="UTF-8"?>
<Relationships xmlns="http://schemas.openxmlformats.org/package/2006/relationships"><Relationship Id="rId1" Type="http://schemas.openxmlformats.org/officeDocument/2006/relationships/image" Target="../media/image46.jpeg"/><Relationship Id="rId2" Type="http://schemas.openxmlformats.org/officeDocument/2006/relationships/slideLayout" Target="../slideLayouts/slideLayout1.xml"/><Relationship Id="rId3" Type="http://schemas.openxmlformats.org/officeDocument/2006/relationships/notesSlide" Target="../notesSlides/notesSlide46.xml"/>
</Relationships>
</file>

<file path=ppt/slides/_rels/slide47.xml.rels><?xml version="1.0" encoding="UTF-8"?>
<Relationships xmlns="http://schemas.openxmlformats.org/package/2006/relationships"><Relationship Id="rId1" Type="http://schemas.openxmlformats.org/officeDocument/2006/relationships/image" Target="../media/image47.jpeg"/><Relationship Id="rId2" Type="http://schemas.openxmlformats.org/officeDocument/2006/relationships/slideLayout" Target="../slideLayouts/slideLayout3.xml"/><Relationship Id="rId3"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image" Target="../media/image48.jpeg"/><Relationship Id="rId2" Type="http://schemas.openxmlformats.org/officeDocument/2006/relationships/slideLayout" Target="../slideLayouts/slideLayout1.xml"/><Relationship Id="rId3" Type="http://schemas.openxmlformats.org/officeDocument/2006/relationships/notesSlide" Target="../notesSlides/notesSlide48.xml"/>
</Relationships>
</file>

<file path=ppt/slides/_rels/slide49.xml.rels><?xml version="1.0" encoding="UTF-8"?>
<Relationships xmlns="http://schemas.openxmlformats.org/package/2006/relationships"><Relationship Id="rId1" Type="http://schemas.openxmlformats.org/officeDocument/2006/relationships/image" Target="../media/image49.jpeg"/><Relationship Id="rId2" Type="http://schemas.openxmlformats.org/officeDocument/2006/relationships/slideLayout" Target="../slideLayouts/slideLayout3.xml"/><Relationship Id="rId3" Type="http://schemas.openxmlformats.org/officeDocument/2006/relationships/notesSlide" Target="../notesSlides/notesSlide49.xml"/>
</Relationships>
</file>

<file path=ppt/slides/_rels/slide50.xml.rels><?xml version="1.0" encoding="UTF-8"?>
<Relationships xmlns="http://schemas.openxmlformats.org/package/2006/relationships"><Relationship Id="rId1" Type="http://schemas.openxmlformats.org/officeDocument/2006/relationships/image" Target="../media/image50.jpeg"/><Relationship Id="rId2" Type="http://schemas.openxmlformats.org/officeDocument/2006/relationships/slideLayout" Target="../slideLayouts/slideLayout1.xml"/><Relationship Id="rId3" Type="http://schemas.openxmlformats.org/officeDocument/2006/relationships/notesSlide" Target="../notesSlides/notesSlide50.xml"/>
</Relationships>
</file>

<file path=ppt/slides/_rels/slide51.xml.rels><?xml version="1.0" encoding="UTF-8"?>
<Relationships xmlns="http://schemas.openxmlformats.org/package/2006/relationships"><Relationship Id="rId1" Type="http://schemas.openxmlformats.org/officeDocument/2006/relationships/image" Target="../media/image51.jpeg"/><Relationship Id="rId2" Type="http://schemas.openxmlformats.org/officeDocument/2006/relationships/slideLayout" Target="../slideLayouts/slideLayout3.xml"/><Relationship Id="rId3" Type="http://schemas.openxmlformats.org/officeDocument/2006/relationships/notesSlide" Target="../notesSlides/notesSlide51.xml"/>
</Relationships>
</file>

<file path=ppt/slides/_rels/slide52.xml.rels><?xml version="1.0" encoding="UTF-8"?>
<Relationships xmlns="http://schemas.openxmlformats.org/package/2006/relationships"><Relationship Id="rId1" Type="http://schemas.openxmlformats.org/officeDocument/2006/relationships/image" Target="../media/image52.jpeg"/><Relationship Id="rId2" Type="http://schemas.openxmlformats.org/officeDocument/2006/relationships/slideLayout" Target="../slideLayouts/slideLayout1.xml"/><Relationship Id="rId3" Type="http://schemas.openxmlformats.org/officeDocument/2006/relationships/notesSlide" Target="../notesSlides/notesSlide52.xml"/>
</Relationships>
</file>

<file path=ppt/slides/_rels/slide53.xml.rels><?xml version="1.0" encoding="UTF-8"?>
<Relationships xmlns="http://schemas.openxmlformats.org/package/2006/relationships"><Relationship Id="rId1" Type="http://schemas.openxmlformats.org/officeDocument/2006/relationships/image" Target="../media/image53.jpeg"/><Relationship Id="rId2" Type="http://schemas.openxmlformats.org/officeDocument/2006/relationships/slideLayout" Target="../slideLayouts/slideLayout3.xml"/><Relationship Id="rId3" Type="http://schemas.openxmlformats.org/officeDocument/2006/relationships/notesSlide" Target="../notesSlides/notesSlide53.xml"/>
</Relationships>
</file>

<file path=ppt/slides/_rels/slide54.xml.rels><?xml version="1.0" encoding="UTF-8"?>
<Relationships xmlns="http://schemas.openxmlformats.org/package/2006/relationships"><Relationship Id="rId1" Type="http://schemas.openxmlformats.org/officeDocument/2006/relationships/image" Target="../media/image54.jpeg"/><Relationship Id="rId2" Type="http://schemas.openxmlformats.org/officeDocument/2006/relationships/slideLayout" Target="../slideLayouts/slideLayout1.xml"/><Relationship Id="rId3" Type="http://schemas.openxmlformats.org/officeDocument/2006/relationships/notesSlide" Target="../notesSlides/notesSlide54.xml"/>
</Relationships>
</file>

<file path=ppt/slides/_rels/slide55.xml.rels><?xml version="1.0" encoding="UTF-8"?>
<Relationships xmlns="http://schemas.openxmlformats.org/package/2006/relationships"><Relationship Id="rId1" Type="http://schemas.openxmlformats.org/officeDocument/2006/relationships/image" Target="../media/image55.jpeg"/><Relationship Id="rId2" Type="http://schemas.openxmlformats.org/officeDocument/2006/relationships/slideLayout" Target="../slideLayouts/slideLayout3.xml"/><Relationship Id="rId3" Type="http://schemas.openxmlformats.org/officeDocument/2006/relationships/notesSlide" Target="../notesSlides/notesSlide55.xml"/>
</Relationships>
</file>

<file path=ppt/slides/_rels/slide56.xml.rels><?xml version="1.0" encoding="UTF-8"?>
<Relationships xmlns="http://schemas.openxmlformats.org/package/2006/relationships"><Relationship Id="rId1" Type="http://schemas.openxmlformats.org/officeDocument/2006/relationships/image" Target="../media/image56.jpeg"/><Relationship Id="rId2" Type="http://schemas.openxmlformats.org/officeDocument/2006/relationships/slideLayout" Target="../slideLayouts/slideLayout1.xml"/><Relationship Id="rId3" Type="http://schemas.openxmlformats.org/officeDocument/2006/relationships/notesSlide" Target="../notesSlides/notesSlide56.xml"/>
</Relationships>
</file>

<file path=ppt/slides/_rels/slide57.xml.rels><?xml version="1.0" encoding="UTF-8"?>
<Relationships xmlns="http://schemas.openxmlformats.org/package/2006/relationships"><Relationship Id="rId1" Type="http://schemas.openxmlformats.org/officeDocument/2006/relationships/image" Target="../media/image57.jpeg"/><Relationship Id="rId2" Type="http://schemas.openxmlformats.org/officeDocument/2006/relationships/slideLayout" Target="../slideLayouts/slideLayout3.xml"/><Relationship Id="rId3" Type="http://schemas.openxmlformats.org/officeDocument/2006/relationships/notesSlide" Target="../notesSlides/notesSlide57.xml"/>
</Relationships>
</file>

<file path=ppt/slides/_rels/slide58.xml.rels><?xml version="1.0" encoding="UTF-8"?>
<Relationships xmlns="http://schemas.openxmlformats.org/package/2006/relationships"><Relationship Id="rId1" Type="http://schemas.openxmlformats.org/officeDocument/2006/relationships/image" Target="../media/image58.jpeg"/><Relationship Id="rId2" Type="http://schemas.openxmlformats.org/officeDocument/2006/relationships/slideLayout" Target="../slideLayouts/slideLayout1.xml"/><Relationship Id="rId3" Type="http://schemas.openxmlformats.org/officeDocument/2006/relationships/notesSlide" Target="../notesSlides/notesSlide58.xml"/>
</Relationships>
</file>

<file path=ppt/slides/_rels/slide59.xml.rels><?xml version="1.0" encoding="UTF-8"?>
<Relationships xmlns="http://schemas.openxmlformats.org/package/2006/relationships"><Relationship Id="rId1" Type="http://schemas.openxmlformats.org/officeDocument/2006/relationships/image" Target="../media/image59.jpeg"/><Relationship Id="rId2" Type="http://schemas.openxmlformats.org/officeDocument/2006/relationships/slideLayout" Target="../slideLayouts/slideLayout3.xml"/><Relationship Id="rId3" Type="http://schemas.openxmlformats.org/officeDocument/2006/relationships/notesSlide" Target="../notesSlides/notesSlide59.xml"/>
</Relationships>
</file>

<file path=ppt/slides/_rels/slide60.xml.rels><?xml version="1.0" encoding="UTF-8"?>
<Relationships xmlns="http://schemas.openxmlformats.org/package/2006/relationships"><Relationship Id="rId1" Type="http://schemas.openxmlformats.org/officeDocument/2006/relationships/image" Target="../media/image60.jpeg"/><Relationship Id="rId2" Type="http://schemas.openxmlformats.org/officeDocument/2006/relationships/slideLayout" Target="../slideLayouts/slideLayout1.xml"/><Relationship Id="rId3" Type="http://schemas.openxmlformats.org/officeDocument/2006/relationships/notesSlide" Target="../notesSlides/notesSlide60.xml"/>
</Relationships>
</file>

<file path=ppt/slides/_rels/slide61.xml.rels><?xml version="1.0" encoding="UTF-8"?>
<Relationships xmlns="http://schemas.openxmlformats.org/package/2006/relationships"><Relationship Id="rId1" Type="http://schemas.openxmlformats.org/officeDocument/2006/relationships/image" Target="../media/image61.jpeg"/><Relationship Id="rId2" Type="http://schemas.openxmlformats.org/officeDocument/2006/relationships/slideLayout" Target="../slideLayouts/slideLayout3.xml"/><Relationship Id="rId3" Type="http://schemas.openxmlformats.org/officeDocument/2006/relationships/notesSlide" Target="../notesSlides/notesSlide61.xml"/>
</Relationships>
</file>

<file path=ppt/slides/_rels/slide62.xml.rels><?xml version="1.0" encoding="UTF-8"?>
<Relationships xmlns="http://schemas.openxmlformats.org/package/2006/relationships"><Relationship Id="rId1" Type="http://schemas.openxmlformats.org/officeDocument/2006/relationships/image" Target="../media/image62.jpeg"/><Relationship Id="rId2" Type="http://schemas.openxmlformats.org/officeDocument/2006/relationships/slideLayout" Target="../slideLayouts/slideLayout1.xml"/><Relationship Id="rId3" Type="http://schemas.openxmlformats.org/officeDocument/2006/relationships/notesSlide" Target="../notesSlides/notesSlide62.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7"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sp>
        <p:nvSpPr>
          <p:cNvPr id="48" name="TextShape 2"/>
          <p:cNvSpPr txBox="1"/>
          <p:nvPr/>
        </p:nvSpPr>
        <p:spPr>
          <a:xfrm>
            <a:off x="504000" y="1326600"/>
            <a:ext cx="9071640" cy="3288240"/>
          </a:xfrm>
          <a:prstGeom prst="rect">
            <a:avLst/>
          </a:prstGeom>
          <a:noFill/>
          <a:ln w="0">
            <a:noFill/>
          </a:ln>
        </p:spPr>
        <p:txBody>
          <a:bodyPr lIns="0" rIns="0" tIns="0" bIns="0" anchor="ctr">
            <a:noAutofit/>
          </a:bodyPr>
          <a:p>
            <a:pPr algn="ctr"/>
            <a:endParaRPr b="0" lang="en-US" sz="3200" spc="-1" strike="noStrike">
              <a:latin typeface="Arial"/>
            </a:endParaRPr>
          </a:p>
        </p:txBody>
      </p:sp>
      <p:pic>
        <p:nvPicPr>
          <p:cNvPr id="49" name="" descr=""/>
          <p:cNvPicPr/>
          <p:nvPr/>
        </p:nvPicPr>
        <p:blipFill>
          <a:blip r:embed="rId1"/>
          <a:stretch/>
        </p:blipFill>
        <p:spPr>
          <a:xfrm>
            <a:off x="0" y="0"/>
            <a:ext cx="10080000" cy="5670000"/>
          </a:xfrm>
          <a:prstGeom prst="rect">
            <a:avLst/>
          </a:prstGeom>
          <a:ln w="0">
            <a:noFill/>
          </a:ln>
        </p:spPr>
      </p:pic>
      <p:sp>
        <p:nvSpPr>
          <p:cNvPr id="50" name="TextShape 3"/>
          <p:cNvSpPr txBox="1"/>
          <p:nvPr/>
        </p:nvSpPr>
        <p:spPr>
          <a:xfrm>
            <a:off x="5679000" y="1524600"/>
            <a:ext cx="4108320" cy="2182320"/>
          </a:xfrm>
          <a:prstGeom prst="rect">
            <a:avLst/>
          </a:prstGeom>
          <a:noFill/>
          <a:ln w="0">
            <a:noFill/>
          </a:ln>
        </p:spPr>
        <p:txBody>
          <a:bodyPr lIns="90000" rIns="90000" tIns="45000" bIns="45000">
            <a:noAutofit/>
          </a:bodyPr>
          <a:p>
            <a:pPr algn="ctr"/>
            <a:r>
              <a:rPr b="0" lang="en-US" sz="4000" spc="-1" strike="noStrike">
                <a:latin typeface="ITC Souvenir Demi"/>
                <a:ea typeface="ITC Souvenir Demi"/>
              </a:rPr>
              <a:t>God’s Final Warning</a:t>
            </a:r>
            <a:endParaRPr b="0" lang="en-US" sz="4000" spc="-1" strike="noStrike">
              <a:latin typeface="Arial"/>
            </a:endParaRPr>
          </a:p>
          <a:p>
            <a:pPr algn="ctr"/>
            <a:endParaRPr b="0" lang="en-US" sz="40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1" name="" descr=""/>
          <p:cNvPicPr/>
          <p:nvPr/>
        </p:nvPicPr>
        <p:blipFill>
          <a:blip r:embed="rId1"/>
          <a:stretch/>
        </p:blipFill>
        <p:spPr>
          <a:xfrm>
            <a:off x="0" y="0"/>
            <a:ext cx="10080000" cy="5670000"/>
          </a:xfrm>
          <a:prstGeom prst="rect">
            <a:avLst/>
          </a:prstGeom>
          <a:ln w="0">
            <a:noFill/>
          </a:ln>
        </p:spPr>
      </p:pic>
      <p:sp>
        <p:nvSpPr>
          <p:cNvPr id="52" name="TextShape 1"/>
          <p:cNvSpPr txBox="1"/>
          <p:nvPr/>
        </p:nvSpPr>
        <p:spPr>
          <a:xfrm>
            <a:off x="228600" y="228600"/>
            <a:ext cx="3886200" cy="6858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6:5-7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54" name="" descr=""/>
          <p:cNvPicPr/>
          <p:nvPr/>
        </p:nvPicPr>
        <p:blipFill>
          <a:blip r:embed="rId1"/>
          <a:stretch/>
        </p:blipFill>
        <p:spPr>
          <a:xfrm>
            <a:off x="0" y="0"/>
            <a:ext cx="10159920" cy="5715000"/>
          </a:xfrm>
          <a:prstGeom prst="rect">
            <a:avLst/>
          </a:prstGeom>
          <a:ln w="0">
            <a:noFill/>
          </a:ln>
        </p:spPr>
      </p:pic>
      <p:sp>
        <p:nvSpPr>
          <p:cNvPr id="55" name="TextShape 2"/>
          <p:cNvSpPr txBox="1"/>
          <p:nvPr/>
        </p:nvSpPr>
        <p:spPr>
          <a:xfrm>
            <a:off x="230040" y="23004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2a6099"/>
                </a:solidFill>
                <a:latin typeface="ITC Souvenir Demi"/>
                <a:ea typeface="ITC Souvenir Demi"/>
              </a:rPr>
              <a:t>Genesis 6:5-7</a:t>
            </a:r>
            <a:r>
              <a:rPr b="0" lang="en-GB" sz="5400" spc="-1" strike="noStrike">
                <a:solidFill>
                  <a:srgbClr val="3465a4"/>
                </a:solidFill>
                <a:latin typeface="ITC Souvenir Demi"/>
                <a:ea typeface="ITC Souvenir Demi"/>
              </a:rPr>
              <a:t> </a:t>
            </a:r>
            <a:endParaRPr b="0" lang="en-US" sz="5400" spc="-1" strike="noStrike">
              <a:latin typeface="Arial"/>
            </a:endParaRPr>
          </a:p>
          <a:p>
            <a:r>
              <a:rPr b="0" lang="en-US" sz="3000" spc="-1" strike="noStrike">
                <a:solidFill>
                  <a:srgbClr val="2a6099"/>
                </a:solidFill>
                <a:latin typeface="Raleway"/>
                <a:ea typeface="Raleway"/>
              </a:rPr>
              <a:t>   </a:t>
            </a:r>
            <a:r>
              <a:rPr b="0" lang="en-US" sz="3000" spc="-1" strike="noStrike">
                <a:solidFill>
                  <a:srgbClr val="2a6099"/>
                </a:solidFill>
                <a:latin typeface="Raleway"/>
                <a:ea typeface="Raleway"/>
              </a:rPr>
              <a:t>Then the Lord saw that the wickedness of man was great in the earth, and that _____ ______</a:t>
            </a:r>
            <a:r>
              <a:rPr b="0" lang="en-US" sz="3000" spc="-35" strike="noStrike">
                <a:solidFill>
                  <a:srgbClr val="2a6099"/>
                </a:solidFill>
                <a:latin typeface="Raleway"/>
                <a:ea typeface="Raleway"/>
              </a:rPr>
              <a:t> of the ________ of his heart was only ____ ___________.</a:t>
            </a:r>
            <a:r>
              <a:rPr b="0" lang="en-US" sz="3000" spc="-1" strike="noStrike">
                <a:solidFill>
                  <a:srgbClr val="2a6099"/>
                </a:solidFill>
                <a:latin typeface="Raleway"/>
                <a:ea typeface="Raleway"/>
              </a:rPr>
              <a:t> And the Lord was sorry that He had made man on the earth, and He was grieved in His heart. (7) So the Lord said, “I will destroy man whom I have created from the face of the earth, both man and beast, creeping thing </a:t>
            </a:r>
            <a:r>
              <a:rPr b="0" lang="en-US" sz="3000" spc="-35" strike="noStrike">
                <a:solidFill>
                  <a:srgbClr val="2a6099"/>
                </a:solidFill>
                <a:latin typeface="Raleway"/>
                <a:ea typeface="Raleway"/>
              </a:rPr>
              <a:t>and birds of the air, for I am sorry that I have made them</a:t>
            </a:r>
            <a:r>
              <a:rPr b="0" lang="en-US" sz="3600" spc="-35" strike="noStrike">
                <a:solidFill>
                  <a:srgbClr val="0019e5"/>
                </a:solidFill>
                <a:latin typeface="Raleway"/>
                <a:ea typeface="Raleway"/>
              </a:rPr>
              <a:t>.</a:t>
            </a:r>
            <a:endParaRPr b="0" lang="en-US" sz="36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6" name="" descr=""/>
          <p:cNvPicPr/>
          <p:nvPr/>
        </p:nvPicPr>
        <p:blipFill>
          <a:blip r:embed="rId1"/>
          <a:stretch/>
        </p:blipFill>
        <p:spPr>
          <a:xfrm>
            <a:off x="0" y="0"/>
            <a:ext cx="10080000" cy="5670000"/>
          </a:xfrm>
          <a:prstGeom prst="rect">
            <a:avLst/>
          </a:prstGeom>
          <a:ln w="0">
            <a:noFill/>
          </a:ln>
        </p:spPr>
      </p:pic>
      <p:sp>
        <p:nvSpPr>
          <p:cNvPr id="57" name="TextShape 1"/>
          <p:cNvSpPr txBox="1"/>
          <p:nvPr/>
        </p:nvSpPr>
        <p:spPr>
          <a:xfrm>
            <a:off x="5943600" y="228600"/>
            <a:ext cx="3886200" cy="6858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6:8,9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59" name="" descr=""/>
          <p:cNvPicPr/>
          <p:nvPr/>
        </p:nvPicPr>
        <p:blipFill>
          <a:blip r:embed="rId1"/>
          <a:stretch/>
        </p:blipFill>
        <p:spPr>
          <a:xfrm>
            <a:off x="0" y="0"/>
            <a:ext cx="10159920" cy="5715000"/>
          </a:xfrm>
          <a:prstGeom prst="rect">
            <a:avLst/>
          </a:prstGeom>
          <a:ln w="0">
            <a:noFill/>
          </a:ln>
        </p:spPr>
      </p:pic>
      <p:sp>
        <p:nvSpPr>
          <p:cNvPr id="60" name="TextShape 2"/>
          <p:cNvSpPr txBox="1"/>
          <p:nvPr/>
        </p:nvSpPr>
        <p:spPr>
          <a:xfrm>
            <a:off x="230040" y="23004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6:8,9 </a:t>
            </a:r>
            <a:endParaRPr b="0" lang="en-US" sz="5400" spc="-1" strike="noStrike">
              <a:latin typeface="Arial"/>
            </a:endParaRPr>
          </a:p>
          <a:p>
            <a:r>
              <a:rPr b="0" lang="en-US" sz="3000" spc="-120" strike="noStrike">
                <a:solidFill>
                  <a:srgbClr val="2a6099"/>
                </a:solidFill>
                <a:latin typeface="Raleway"/>
                <a:ea typeface="Raleway"/>
              </a:rPr>
              <a:t>   </a:t>
            </a:r>
            <a:r>
              <a:rPr b="0" lang="en-US" sz="3000" spc="-120" strike="noStrike">
                <a:solidFill>
                  <a:srgbClr val="2a6099"/>
                </a:solidFill>
                <a:latin typeface="Raleway"/>
                <a:ea typeface="Raleway"/>
              </a:rPr>
              <a:t>But Noah found grace in the eyes of the Lord.</a:t>
            </a:r>
            <a:r>
              <a:rPr b="0" lang="en-US" sz="3000" spc="-80" strike="noStrike">
                <a:solidFill>
                  <a:srgbClr val="2a6099"/>
                </a:solidFill>
                <a:latin typeface="Raleway"/>
                <a:ea typeface="Raleway"/>
              </a:rPr>
              <a:t>...Noah was a just man, _______ in his generations. Noah ______ ____ ___.</a:t>
            </a:r>
            <a:r>
              <a:rPr b="0" lang="en-US" sz="3000" spc="-1" strike="noStrike">
                <a:solidFill>
                  <a:srgbClr val="2a6099"/>
                </a:solidFill>
                <a:latin typeface="Raleway"/>
                <a:ea typeface="Raleway"/>
              </a:rPr>
              <a: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1" name="" descr=""/>
          <p:cNvPicPr/>
          <p:nvPr/>
        </p:nvPicPr>
        <p:blipFill>
          <a:blip r:embed="rId1"/>
          <a:stretch/>
        </p:blipFill>
        <p:spPr>
          <a:xfrm>
            <a:off x="0" y="0"/>
            <a:ext cx="10080000" cy="5670000"/>
          </a:xfrm>
          <a:prstGeom prst="rect">
            <a:avLst/>
          </a:prstGeom>
          <a:ln w="0">
            <a:noFill/>
          </a:ln>
        </p:spPr>
      </p:pic>
      <p:sp>
        <p:nvSpPr>
          <p:cNvPr id="62" name="TextShape 1"/>
          <p:cNvSpPr txBox="1"/>
          <p:nvPr/>
        </p:nvSpPr>
        <p:spPr>
          <a:xfrm>
            <a:off x="228600" y="228600"/>
            <a:ext cx="3657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6:22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64" name="" descr=""/>
          <p:cNvPicPr/>
          <p:nvPr/>
        </p:nvPicPr>
        <p:blipFill>
          <a:blip r:embed="rId1"/>
          <a:stretch/>
        </p:blipFill>
        <p:spPr>
          <a:xfrm>
            <a:off x="0" y="0"/>
            <a:ext cx="10159920" cy="5715000"/>
          </a:xfrm>
          <a:prstGeom prst="rect">
            <a:avLst/>
          </a:prstGeom>
          <a:ln w="0">
            <a:noFill/>
          </a:ln>
        </p:spPr>
      </p:pic>
      <p:sp>
        <p:nvSpPr>
          <p:cNvPr id="65"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6:22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Thus Noah did; according to ___ that God commanded him, so he 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6" name="" descr=""/>
          <p:cNvPicPr/>
          <p:nvPr/>
        </p:nvPicPr>
        <p:blipFill>
          <a:blip r:embed="rId1"/>
          <a:stretch/>
        </p:blipFill>
        <p:spPr>
          <a:xfrm>
            <a:off x="0" y="0"/>
            <a:ext cx="10080000" cy="5670000"/>
          </a:xfrm>
          <a:prstGeom prst="rect">
            <a:avLst/>
          </a:prstGeom>
          <a:ln w="0">
            <a:noFill/>
          </a:ln>
        </p:spPr>
      </p:pic>
      <p:sp>
        <p:nvSpPr>
          <p:cNvPr id="67" name="TextShape 1"/>
          <p:cNvSpPr txBox="1"/>
          <p:nvPr/>
        </p:nvSpPr>
        <p:spPr>
          <a:xfrm>
            <a:off x="5943600" y="228600"/>
            <a:ext cx="4114800" cy="6858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2 Peter 3:6,7,10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69" name="" descr=""/>
          <p:cNvPicPr/>
          <p:nvPr/>
        </p:nvPicPr>
        <p:blipFill>
          <a:blip r:embed="rId1"/>
          <a:stretch/>
        </p:blipFill>
        <p:spPr>
          <a:xfrm>
            <a:off x="0" y="0"/>
            <a:ext cx="10159920" cy="5715000"/>
          </a:xfrm>
          <a:prstGeom prst="rect">
            <a:avLst/>
          </a:prstGeom>
          <a:ln w="0">
            <a:noFill/>
          </a:ln>
        </p:spPr>
      </p:pic>
      <p:sp>
        <p:nvSpPr>
          <p:cNvPr id="70"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2 Peter 3:6,7,10</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 world that then existed ________, being flooded with water. (7) But the heavens and the earth which are now preserved by the same word, are ________ ___ ____ until the day of judgment and perdition of ungodly men. (10) But the day of the Lord will come as a thief in the night, in which the heavens will pass away with a great noise, and the elements will melt with fervent heat; both the earth and the works that are in it will be ______ 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1" name="" descr=""/>
          <p:cNvPicPr/>
          <p:nvPr/>
        </p:nvPicPr>
        <p:blipFill>
          <a:blip r:embed="rId1"/>
          <a:stretch/>
        </p:blipFill>
        <p:spPr>
          <a:xfrm>
            <a:off x="0" y="0"/>
            <a:ext cx="10080000" cy="5670000"/>
          </a:xfrm>
          <a:prstGeom prst="rect">
            <a:avLst/>
          </a:prstGeom>
          <a:ln w="0">
            <a:noFill/>
          </a:ln>
        </p:spPr>
      </p:pic>
      <p:sp>
        <p:nvSpPr>
          <p:cNvPr id="72" name="TextShape 1"/>
          <p:cNvSpPr txBox="1"/>
          <p:nvPr/>
        </p:nvSpPr>
        <p:spPr>
          <a:xfrm>
            <a:off x="6400800" y="5029200"/>
            <a:ext cx="34290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Luke 17:26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74" name="" descr=""/>
          <p:cNvPicPr/>
          <p:nvPr/>
        </p:nvPicPr>
        <p:blipFill>
          <a:blip r:embed="rId1"/>
          <a:stretch/>
        </p:blipFill>
        <p:spPr>
          <a:xfrm>
            <a:off x="0" y="0"/>
            <a:ext cx="10159920" cy="5715000"/>
          </a:xfrm>
          <a:prstGeom prst="rect">
            <a:avLst/>
          </a:prstGeom>
          <a:ln w="0">
            <a:noFill/>
          </a:ln>
        </p:spPr>
      </p:pic>
      <p:sp>
        <p:nvSpPr>
          <p:cNvPr id="75"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Luke 17:26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as it was in the days of ____, so it will be also in the days of the Son of Man:</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6" name="" descr=""/>
          <p:cNvPicPr/>
          <p:nvPr/>
        </p:nvPicPr>
        <p:blipFill>
          <a:blip r:embed="rId1"/>
          <a:stretch/>
        </p:blipFill>
        <p:spPr>
          <a:xfrm>
            <a:off x="0" y="0"/>
            <a:ext cx="10080000" cy="5670000"/>
          </a:xfrm>
          <a:prstGeom prst="rect">
            <a:avLst/>
          </a:prstGeom>
          <a:ln w="0">
            <a:noFill/>
          </a:ln>
        </p:spPr>
      </p:pic>
      <p:sp>
        <p:nvSpPr>
          <p:cNvPr id="77" name="TextShape 1"/>
          <p:cNvSpPr txBox="1"/>
          <p:nvPr/>
        </p:nvSpPr>
        <p:spPr>
          <a:xfrm>
            <a:off x="228600" y="228600"/>
            <a:ext cx="3657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Jude 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79" name="" descr=""/>
          <p:cNvPicPr/>
          <p:nvPr/>
        </p:nvPicPr>
        <p:blipFill>
          <a:blip r:embed="rId1"/>
          <a:stretch/>
        </p:blipFill>
        <p:spPr>
          <a:xfrm>
            <a:off x="0" y="0"/>
            <a:ext cx="10159920" cy="5715000"/>
          </a:xfrm>
          <a:prstGeom prst="rect">
            <a:avLst/>
          </a:prstGeom>
          <a:ln w="0">
            <a:noFill/>
          </a:ln>
        </p:spPr>
      </p:pic>
      <p:sp>
        <p:nvSpPr>
          <p:cNvPr id="80"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Jude 7</a:t>
            </a:r>
            <a:endParaRPr b="0" lang="en-US" sz="5400" spc="-1" strike="noStrike">
              <a:latin typeface="Arial"/>
            </a:endParaRPr>
          </a:p>
          <a:p>
            <a:r>
              <a:rPr b="0" lang="en-US" sz="3300" spc="-1" strike="noStrike">
                <a:solidFill>
                  <a:srgbClr val="2a6099"/>
                </a:solidFill>
                <a:latin typeface="Raleway"/>
                <a:ea typeface="Raleway"/>
              </a:rPr>
              <a:t>   </a:t>
            </a:r>
            <a:r>
              <a:rPr b="0" lang="en-US" sz="3300" spc="-1" strike="noStrike">
                <a:solidFill>
                  <a:srgbClr val="2a6099"/>
                </a:solidFill>
                <a:latin typeface="Raleway"/>
                <a:ea typeface="Raleway"/>
              </a:rPr>
              <a:t>...</a:t>
            </a:r>
            <a:r>
              <a:rPr b="0" lang="en-US" sz="4000" spc="-41" strike="noStrike">
                <a:solidFill>
                  <a:srgbClr val="2a6099"/>
                </a:solidFill>
                <a:latin typeface="Raleway"/>
                <a:ea typeface="Raleway"/>
              </a:rPr>
              <a:t>as Sodom and Gomorrah, and the cities around</a:t>
            </a:r>
            <a:r>
              <a:rPr b="0" lang="en-US" sz="4000" spc="-80" strike="noStrike">
                <a:solidFill>
                  <a:srgbClr val="2a6099"/>
                </a:solidFill>
                <a:latin typeface="Raleway"/>
                <a:ea typeface="Raleway"/>
              </a:rPr>
              <a:t> them in a similar manner to these, having given themselves </a:t>
            </a:r>
            <a:r>
              <a:rPr b="0" lang="en-US" sz="4000" spc="-160" strike="noStrike">
                <a:solidFill>
                  <a:srgbClr val="2a6099"/>
                </a:solidFill>
                <a:latin typeface="Raleway"/>
                <a:ea typeface="Raleway"/>
              </a:rPr>
              <a:t>over to ______ __________ and gone after strange flesh, are set </a:t>
            </a:r>
            <a:r>
              <a:rPr b="0" lang="en-US" sz="4000" spc="-120" strike="noStrike">
                <a:solidFill>
                  <a:srgbClr val="2a6099"/>
                </a:solidFill>
                <a:latin typeface="Raleway"/>
                <a:ea typeface="Raleway"/>
              </a:rPr>
              <a:t>forth as an _______, suffering the vengeance of eternal ____.</a:t>
            </a:r>
            <a:r>
              <a:rPr b="0" lang="en-US" sz="3000" spc="-1" strike="noStrike">
                <a:solidFill>
                  <a:srgbClr val="2a6099"/>
                </a:solidFill>
                <a:latin typeface="Raleway"/>
                <a:ea typeface="Raleway"/>
              </a:rPr>
              <a: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1" name="" descr=""/>
          <p:cNvPicPr/>
          <p:nvPr/>
        </p:nvPicPr>
        <p:blipFill>
          <a:blip r:embed="rId1"/>
          <a:stretch/>
        </p:blipFill>
        <p:spPr>
          <a:xfrm>
            <a:off x="0" y="0"/>
            <a:ext cx="10080000" cy="5670000"/>
          </a:xfrm>
          <a:prstGeom prst="rect">
            <a:avLst/>
          </a:prstGeom>
          <a:ln w="0">
            <a:noFill/>
          </a:ln>
        </p:spPr>
      </p:pic>
      <p:sp>
        <p:nvSpPr>
          <p:cNvPr id="82" name="TextShape 1"/>
          <p:cNvSpPr txBox="1"/>
          <p:nvPr/>
        </p:nvSpPr>
        <p:spPr>
          <a:xfrm>
            <a:off x="6172200" y="5029200"/>
            <a:ext cx="38862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2 Peter 3:11-12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84" name="" descr=""/>
          <p:cNvPicPr/>
          <p:nvPr/>
        </p:nvPicPr>
        <p:blipFill>
          <a:blip r:embed="rId1"/>
          <a:stretch/>
        </p:blipFill>
        <p:spPr>
          <a:xfrm>
            <a:off x="0" y="0"/>
            <a:ext cx="10159920" cy="5715000"/>
          </a:xfrm>
          <a:prstGeom prst="rect">
            <a:avLst/>
          </a:prstGeom>
          <a:ln w="0">
            <a:noFill/>
          </a:ln>
        </p:spPr>
      </p:pic>
      <p:sp>
        <p:nvSpPr>
          <p:cNvPr id="85"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2 Peter 3:11-12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Therefore, since all these things will be dissolved, what manner of persons ought you to be in ____ _______ and _________, (12) looking for and hastening the coming of the day of God, because of which the heavens will be dissolved, being on fire, and the elements will melt with fervent heat?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6" name="" descr=""/>
          <p:cNvPicPr/>
          <p:nvPr/>
        </p:nvPicPr>
        <p:blipFill>
          <a:blip r:embed="rId1"/>
          <a:stretch/>
        </p:blipFill>
        <p:spPr>
          <a:xfrm>
            <a:off x="0" y="0"/>
            <a:ext cx="10080000" cy="5670000"/>
          </a:xfrm>
          <a:prstGeom prst="rect">
            <a:avLst/>
          </a:prstGeom>
          <a:ln w="0">
            <a:noFill/>
          </a:ln>
        </p:spPr>
      </p:pic>
      <p:sp>
        <p:nvSpPr>
          <p:cNvPr id="87" name="TextShape 1"/>
          <p:cNvSpPr txBox="1"/>
          <p:nvPr/>
        </p:nvSpPr>
        <p:spPr>
          <a:xfrm>
            <a:off x="6172200" y="5029200"/>
            <a:ext cx="38862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Zephaniah 1:14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89" name="" descr=""/>
          <p:cNvPicPr/>
          <p:nvPr/>
        </p:nvPicPr>
        <p:blipFill>
          <a:blip r:embed="rId1"/>
          <a:stretch/>
        </p:blipFill>
        <p:spPr>
          <a:xfrm>
            <a:off x="0" y="0"/>
            <a:ext cx="10159920" cy="5715000"/>
          </a:xfrm>
          <a:prstGeom prst="rect">
            <a:avLst/>
          </a:prstGeom>
          <a:ln w="0">
            <a:noFill/>
          </a:ln>
        </p:spPr>
      </p:pic>
      <p:sp>
        <p:nvSpPr>
          <p:cNvPr id="90"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Zephaniah 1:14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 great day of the Lord is near;</a:t>
            </a:r>
            <a:endParaRPr b="0" lang="en-US" sz="3000" spc="-1" strike="noStrike">
              <a:latin typeface="Arial"/>
            </a:endParaRPr>
          </a:p>
          <a:p>
            <a:r>
              <a:rPr b="0" lang="en-US" sz="3000" spc="-1" strike="noStrike">
                <a:solidFill>
                  <a:srgbClr val="3465a4"/>
                </a:solidFill>
                <a:latin typeface="Raleway"/>
                <a:ea typeface="Raleway"/>
              </a:rPr>
              <a:t>It is near and _______ _______...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1" name="" descr=""/>
          <p:cNvPicPr/>
          <p:nvPr/>
        </p:nvPicPr>
        <p:blipFill>
          <a:blip r:embed="rId1"/>
          <a:stretch/>
        </p:blipFill>
        <p:spPr>
          <a:xfrm>
            <a:off x="0" y="0"/>
            <a:ext cx="10080000" cy="5670000"/>
          </a:xfrm>
          <a:prstGeom prst="rect">
            <a:avLst/>
          </a:prstGeom>
          <a:ln w="0">
            <a:noFill/>
          </a:ln>
        </p:spPr>
      </p:pic>
      <p:sp>
        <p:nvSpPr>
          <p:cNvPr id="92" name="TextShape 1"/>
          <p:cNvSpPr txBox="1"/>
          <p:nvPr/>
        </p:nvSpPr>
        <p:spPr>
          <a:xfrm>
            <a:off x="5763600" y="5029200"/>
            <a:ext cx="43434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14:6,7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94" name="" descr=""/>
          <p:cNvPicPr/>
          <p:nvPr/>
        </p:nvPicPr>
        <p:blipFill>
          <a:blip r:embed="rId1"/>
          <a:stretch/>
        </p:blipFill>
        <p:spPr>
          <a:xfrm>
            <a:off x="0" y="0"/>
            <a:ext cx="10159920" cy="5715000"/>
          </a:xfrm>
          <a:prstGeom prst="rect">
            <a:avLst/>
          </a:prstGeom>
          <a:ln w="0">
            <a:noFill/>
          </a:ln>
        </p:spPr>
      </p:pic>
      <p:sp>
        <p:nvSpPr>
          <p:cNvPr id="95"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14:6-7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Then I saw another angel flying in the midst of heaven, having the everlasting gospel to preach to those who dwell on the earth—to every nation, tribe, tongue, and people—(7) saying with a loud voice, “Fear God and ____ _____ to Him, for the hour of His judgment has come; and _______ Him who ____ heaven and _____, the sea and springs of water.”</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6" name="" descr=""/>
          <p:cNvPicPr/>
          <p:nvPr/>
        </p:nvPicPr>
        <p:blipFill>
          <a:blip r:embed="rId1"/>
          <a:stretch/>
        </p:blipFill>
        <p:spPr>
          <a:xfrm>
            <a:off x="0" y="0"/>
            <a:ext cx="10080000" cy="5670000"/>
          </a:xfrm>
          <a:prstGeom prst="rect">
            <a:avLst/>
          </a:prstGeom>
          <a:ln w="0">
            <a:noFill/>
          </a:ln>
        </p:spPr>
      </p:pic>
      <p:sp>
        <p:nvSpPr>
          <p:cNvPr id="97" name="TextShape 1"/>
          <p:cNvSpPr txBox="1"/>
          <p:nvPr/>
        </p:nvSpPr>
        <p:spPr>
          <a:xfrm>
            <a:off x="5029200" y="5029200"/>
            <a:ext cx="50292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Exodus 33:18,19; 34:6,7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99" name="" descr=""/>
          <p:cNvPicPr/>
          <p:nvPr/>
        </p:nvPicPr>
        <p:blipFill>
          <a:blip r:embed="rId1"/>
          <a:stretch/>
        </p:blipFill>
        <p:spPr>
          <a:xfrm>
            <a:off x="0" y="0"/>
            <a:ext cx="10159920" cy="5715000"/>
          </a:xfrm>
          <a:prstGeom prst="rect">
            <a:avLst/>
          </a:prstGeom>
          <a:ln w="0">
            <a:noFill/>
          </a:ln>
        </p:spPr>
      </p:pic>
      <p:sp>
        <p:nvSpPr>
          <p:cNvPr id="100"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33:18,19; 34:6,7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he said, “Please, show me Your _____.” (19) Then He said, “I will make all My goodness pass before you, and I will proclaim the name of the Lord before you... (34:6) And the Lord passed before him and proclaimed, “The Lord, the Lord God, ________ and gracious, longsuffering, and abounding in ________ and truth, (7) keeping mercy for thousands, _________ iniquity and transgression and sin, by no means clearing the guilty...</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1" name="" descr=""/>
          <p:cNvPicPr/>
          <p:nvPr/>
        </p:nvPicPr>
        <p:blipFill>
          <a:blip r:embed="rId1"/>
          <a:stretch/>
        </p:blipFill>
        <p:spPr>
          <a:xfrm>
            <a:off x="0" y="0"/>
            <a:ext cx="10080000" cy="5670000"/>
          </a:xfrm>
          <a:prstGeom prst="rect">
            <a:avLst/>
          </a:prstGeom>
          <a:ln w="0">
            <a:noFill/>
          </a:ln>
        </p:spPr>
      </p:pic>
      <p:sp>
        <p:nvSpPr>
          <p:cNvPr id="102" name="TextShape 1"/>
          <p:cNvSpPr txBox="1"/>
          <p:nvPr/>
        </p:nvSpPr>
        <p:spPr>
          <a:xfrm>
            <a:off x="228600" y="5221440"/>
            <a:ext cx="3886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4:11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04" name="" descr=""/>
          <p:cNvPicPr/>
          <p:nvPr/>
        </p:nvPicPr>
        <p:blipFill>
          <a:blip r:embed="rId1"/>
          <a:stretch/>
        </p:blipFill>
        <p:spPr>
          <a:xfrm>
            <a:off x="0" y="0"/>
            <a:ext cx="10159920" cy="5715000"/>
          </a:xfrm>
          <a:prstGeom prst="rect">
            <a:avLst/>
          </a:prstGeom>
          <a:ln w="0">
            <a:noFill/>
          </a:ln>
        </p:spPr>
      </p:pic>
      <p:sp>
        <p:nvSpPr>
          <p:cNvPr id="105"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4:11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You are worthy, O Lord, to receive glory and honor and power; for You created all things, and by Your will they exist and were created.”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6" name="" descr=""/>
          <p:cNvPicPr/>
          <p:nvPr/>
        </p:nvPicPr>
        <p:blipFill>
          <a:blip r:embed="rId1"/>
          <a:stretch/>
        </p:blipFill>
        <p:spPr>
          <a:xfrm>
            <a:off x="0" y="0"/>
            <a:ext cx="10080000" cy="5670000"/>
          </a:xfrm>
          <a:prstGeom prst="rect">
            <a:avLst/>
          </a:prstGeom>
          <a:ln w="0">
            <a:noFill/>
          </a:ln>
        </p:spPr>
      </p:pic>
      <p:sp>
        <p:nvSpPr>
          <p:cNvPr id="107" name="TextShape 1"/>
          <p:cNvSpPr txBox="1"/>
          <p:nvPr/>
        </p:nvSpPr>
        <p:spPr>
          <a:xfrm>
            <a:off x="6422400" y="5029200"/>
            <a:ext cx="3657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Psalm 33:6,9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09" name="" descr=""/>
          <p:cNvPicPr/>
          <p:nvPr/>
        </p:nvPicPr>
        <p:blipFill>
          <a:blip r:embed="rId1"/>
          <a:stretch/>
        </p:blipFill>
        <p:spPr>
          <a:xfrm>
            <a:off x="0" y="0"/>
            <a:ext cx="10159920" cy="5715000"/>
          </a:xfrm>
          <a:prstGeom prst="rect">
            <a:avLst/>
          </a:prstGeom>
          <a:ln w="0">
            <a:noFill/>
          </a:ln>
        </p:spPr>
      </p:pic>
      <p:sp>
        <p:nvSpPr>
          <p:cNvPr id="110"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Psalm 33:6,9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By the ____ __ ___ ____ the heavens were made, And all the host of them by the breath of His mouth...(9) For He spoke, and it was done; He commanded, and it stood fast..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1"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2"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3"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4"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5"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6"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7"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8"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9"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0"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1"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2"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3"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4"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5"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6"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7" name="" descr=""/>
          <p:cNvPicPr/>
          <p:nvPr/>
        </p:nvPicPr>
        <p:blipFill>
          <a:blip r:embed="rId1"/>
          <a:stretch/>
        </p:blipFill>
        <p:spPr>
          <a:xfrm>
            <a:off x="0" y="0"/>
            <a:ext cx="10080000" cy="5670000"/>
          </a:xfrm>
          <a:prstGeom prst="rect">
            <a:avLst/>
          </a:prstGeom>
          <a:ln w="0">
            <a:noFill/>
          </a:ln>
        </p:spPr>
      </p:pic>
      <p:sp>
        <p:nvSpPr>
          <p:cNvPr id="128" name="TextShape 1"/>
          <p:cNvSpPr txBox="1"/>
          <p:nvPr/>
        </p:nvSpPr>
        <p:spPr>
          <a:xfrm>
            <a:off x="5715000" y="0"/>
            <a:ext cx="4343400" cy="6858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2 Corinthians 5:17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9"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30" name="" descr=""/>
          <p:cNvPicPr/>
          <p:nvPr/>
        </p:nvPicPr>
        <p:blipFill>
          <a:blip r:embed="rId1"/>
          <a:stretch/>
        </p:blipFill>
        <p:spPr>
          <a:xfrm>
            <a:off x="0" y="0"/>
            <a:ext cx="10159920" cy="5715000"/>
          </a:xfrm>
          <a:prstGeom prst="rect">
            <a:avLst/>
          </a:prstGeom>
          <a:ln w="0">
            <a:noFill/>
          </a:ln>
        </p:spPr>
      </p:pic>
      <p:sp>
        <p:nvSpPr>
          <p:cNvPr id="131"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2 Corinthians 5:17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Therefore, if anyone is in Christ, he is a ___ ________; old things have passed away; behold, all things have become new.</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2" name="" descr=""/>
          <p:cNvPicPr/>
          <p:nvPr/>
        </p:nvPicPr>
        <p:blipFill>
          <a:blip r:embed="rId1"/>
          <a:stretch/>
        </p:blipFill>
        <p:spPr>
          <a:xfrm>
            <a:off x="228600" y="0"/>
            <a:ext cx="10080000" cy="5670000"/>
          </a:xfrm>
          <a:prstGeom prst="rect">
            <a:avLst/>
          </a:prstGeom>
          <a:ln w="0">
            <a:noFill/>
          </a:ln>
        </p:spPr>
      </p:pic>
      <p:sp>
        <p:nvSpPr>
          <p:cNvPr id="133" name="TextShape 1"/>
          <p:cNvSpPr txBox="1"/>
          <p:nvPr/>
        </p:nvSpPr>
        <p:spPr>
          <a:xfrm>
            <a:off x="685800" y="5029200"/>
            <a:ext cx="5029200" cy="6858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Galatians 5:22,23,25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4"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35" name="" descr=""/>
          <p:cNvPicPr/>
          <p:nvPr/>
        </p:nvPicPr>
        <p:blipFill>
          <a:blip r:embed="rId1"/>
          <a:stretch/>
        </p:blipFill>
        <p:spPr>
          <a:xfrm>
            <a:off x="0" y="0"/>
            <a:ext cx="10159920" cy="5715000"/>
          </a:xfrm>
          <a:prstGeom prst="rect">
            <a:avLst/>
          </a:prstGeom>
          <a:ln w="0">
            <a:noFill/>
          </a:ln>
        </p:spPr>
      </p:pic>
      <p:sp>
        <p:nvSpPr>
          <p:cNvPr id="136"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Galatians 5:22,23,25</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But the fruit of the Spirit is ____, joy, _____, longsuffering, kindness, goodness, ____________, </a:t>
            </a:r>
            <a:endParaRPr b="0" lang="en-US" sz="3000" spc="-1" strike="noStrike">
              <a:latin typeface="Arial"/>
            </a:endParaRPr>
          </a:p>
          <a:p>
            <a:r>
              <a:rPr b="0" lang="en-US" sz="3000" spc="-1" strike="noStrike">
                <a:solidFill>
                  <a:srgbClr val="3465a4"/>
                </a:solidFill>
                <a:latin typeface="Raleway"/>
                <a:ea typeface="Raleway"/>
              </a:rPr>
              <a:t>(23) gentleness, self-control. Against such there is no law...</a:t>
            </a:r>
            <a:r>
              <a:rPr b="0" lang="en-US" sz="3000" spc="-1" strike="noStrike">
                <a:solidFill>
                  <a:srgbClr val="3465a4"/>
                </a:solidFill>
                <a:latin typeface="Raleway"/>
                <a:ea typeface="Raleway"/>
              </a:rPr>
              <a:t>(25) If we live in the Spirit, let us also walk in the Spirit. </a:t>
            </a:r>
            <a:r>
              <a:rPr b="0" lang="en-US" sz="3000" spc="-1" strike="noStrike">
                <a:solidFill>
                  <a:srgbClr val="3465a4"/>
                </a:solidFill>
                <a:latin typeface="Raleway"/>
                <a:ea typeface="Raleway"/>
              </a:rPr>
              <a: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7" name="" descr=""/>
          <p:cNvPicPr/>
          <p:nvPr/>
        </p:nvPicPr>
        <p:blipFill>
          <a:blip r:embed="rId1"/>
          <a:stretch/>
        </p:blipFill>
        <p:spPr>
          <a:xfrm>
            <a:off x="0" y="0"/>
            <a:ext cx="10080000" cy="5670000"/>
          </a:xfrm>
          <a:prstGeom prst="rect">
            <a:avLst/>
          </a:prstGeom>
          <a:ln w="0">
            <a:noFill/>
          </a:ln>
        </p:spPr>
      </p:pic>
      <p:sp>
        <p:nvSpPr>
          <p:cNvPr id="138" name="TextShape 1"/>
          <p:cNvSpPr txBox="1"/>
          <p:nvPr/>
        </p:nvSpPr>
        <p:spPr>
          <a:xfrm>
            <a:off x="6172200" y="5113800"/>
            <a:ext cx="3814200" cy="601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Galatians 2:20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9"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40" name="" descr=""/>
          <p:cNvPicPr/>
          <p:nvPr/>
        </p:nvPicPr>
        <p:blipFill>
          <a:blip r:embed="rId1"/>
          <a:stretch/>
        </p:blipFill>
        <p:spPr>
          <a:xfrm>
            <a:off x="0" y="0"/>
            <a:ext cx="10159920" cy="5715000"/>
          </a:xfrm>
          <a:prstGeom prst="rect">
            <a:avLst/>
          </a:prstGeom>
          <a:ln w="0">
            <a:noFill/>
          </a:ln>
        </p:spPr>
      </p:pic>
      <p:sp>
        <p:nvSpPr>
          <p:cNvPr id="141"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Galatians 2:20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 have been crucified with Christ; it is no longer I who live, but ______ lives in __; and the life which I now live in the flesh I live by _____ in the Son of God, who loved me and gave Himself for me.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2" name="" descr=""/>
          <p:cNvPicPr/>
          <p:nvPr/>
        </p:nvPicPr>
        <p:blipFill>
          <a:blip r:embed="rId1"/>
          <a:stretch/>
        </p:blipFill>
        <p:spPr>
          <a:xfrm>
            <a:off x="0" y="0"/>
            <a:ext cx="10080000" cy="5670000"/>
          </a:xfrm>
          <a:prstGeom prst="rect">
            <a:avLst/>
          </a:prstGeom>
          <a:ln w="0">
            <a:noFill/>
          </a:ln>
        </p:spPr>
      </p:pic>
      <p:sp>
        <p:nvSpPr>
          <p:cNvPr id="143" name="TextShape 1"/>
          <p:cNvSpPr txBox="1"/>
          <p:nvPr/>
        </p:nvSpPr>
        <p:spPr>
          <a:xfrm>
            <a:off x="228600" y="228600"/>
            <a:ext cx="3657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Matthew 1:21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4"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45" name="" descr=""/>
          <p:cNvPicPr/>
          <p:nvPr/>
        </p:nvPicPr>
        <p:blipFill>
          <a:blip r:embed="rId1"/>
          <a:stretch/>
        </p:blipFill>
        <p:spPr>
          <a:xfrm>
            <a:off x="0" y="0"/>
            <a:ext cx="10159920" cy="5715000"/>
          </a:xfrm>
          <a:prstGeom prst="rect">
            <a:avLst/>
          </a:prstGeom>
          <a:ln w="0">
            <a:noFill/>
          </a:ln>
        </p:spPr>
      </p:pic>
      <p:sp>
        <p:nvSpPr>
          <p:cNvPr id="146"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1:21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she will bring forth a Son, and you shall call His name Jesus, for He will save His people ____ their 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7" name="" descr=""/>
          <p:cNvPicPr/>
          <p:nvPr/>
        </p:nvPicPr>
        <p:blipFill>
          <a:blip r:embed="rId1"/>
          <a:stretch/>
        </p:blipFill>
        <p:spPr>
          <a:xfrm>
            <a:off x="0" y="0"/>
            <a:ext cx="10080000" cy="5670000"/>
          </a:xfrm>
          <a:prstGeom prst="rect">
            <a:avLst/>
          </a:prstGeom>
          <a:ln w="0">
            <a:noFill/>
          </a:ln>
        </p:spPr>
      </p:pic>
      <p:sp>
        <p:nvSpPr>
          <p:cNvPr id="148" name="TextShape 1"/>
          <p:cNvSpPr txBox="1"/>
          <p:nvPr/>
        </p:nvSpPr>
        <p:spPr>
          <a:xfrm>
            <a:off x="6858000" y="5029200"/>
            <a:ext cx="3657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John 5:4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9"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50" name="" descr=""/>
          <p:cNvPicPr/>
          <p:nvPr/>
        </p:nvPicPr>
        <p:blipFill>
          <a:blip r:embed="rId1"/>
          <a:stretch/>
        </p:blipFill>
        <p:spPr>
          <a:xfrm>
            <a:off x="0" y="0"/>
            <a:ext cx="10159920" cy="5715000"/>
          </a:xfrm>
          <a:prstGeom prst="rect">
            <a:avLst/>
          </a:prstGeom>
          <a:ln w="0">
            <a:noFill/>
          </a:ln>
        </p:spPr>
      </p:pic>
      <p:sp>
        <p:nvSpPr>
          <p:cNvPr id="151"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John 5:4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whatever is born of God overcomes the world. And this is the victory that has overcome the world- our 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2" name="" descr=""/>
          <p:cNvPicPr/>
          <p:nvPr/>
        </p:nvPicPr>
        <p:blipFill>
          <a:blip r:embed="rId1"/>
          <a:stretch/>
        </p:blipFill>
        <p:spPr>
          <a:xfrm>
            <a:off x="0" y="0"/>
            <a:ext cx="10080000" cy="5670000"/>
          </a:xfrm>
          <a:prstGeom prst="rect">
            <a:avLst/>
          </a:prstGeom>
          <a:ln w="0">
            <a:noFill/>
          </a:ln>
        </p:spPr>
      </p:pic>
      <p:sp>
        <p:nvSpPr>
          <p:cNvPr id="153" name="TextShape 1"/>
          <p:cNvSpPr txBox="1"/>
          <p:nvPr/>
        </p:nvSpPr>
        <p:spPr>
          <a:xfrm>
            <a:off x="0" y="5029200"/>
            <a:ext cx="4114800" cy="6408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14:8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4"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55" name="" descr=""/>
          <p:cNvPicPr/>
          <p:nvPr/>
        </p:nvPicPr>
        <p:blipFill>
          <a:blip r:embed="rId1"/>
          <a:stretch/>
        </p:blipFill>
        <p:spPr>
          <a:xfrm>
            <a:off x="0" y="0"/>
            <a:ext cx="10159920" cy="5715000"/>
          </a:xfrm>
          <a:prstGeom prst="rect">
            <a:avLst/>
          </a:prstGeom>
          <a:ln w="0">
            <a:noFill/>
          </a:ln>
        </p:spPr>
      </p:pic>
      <p:sp>
        <p:nvSpPr>
          <p:cNvPr id="156"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14:8</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another angel followed, saying, “Babylon is fallen, is fallen, that great city, because she has made all nations drink of the ____ of the wrath of her fornication.”</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7" name="" descr=""/>
          <p:cNvPicPr/>
          <p:nvPr/>
        </p:nvPicPr>
        <p:blipFill>
          <a:blip r:embed="rId1"/>
          <a:stretch/>
        </p:blipFill>
        <p:spPr>
          <a:xfrm>
            <a:off x="0" y="0"/>
            <a:ext cx="10080000" cy="5670000"/>
          </a:xfrm>
          <a:prstGeom prst="rect">
            <a:avLst/>
          </a:prstGeom>
          <a:ln w="0">
            <a:noFill/>
          </a:ln>
        </p:spPr>
      </p:pic>
      <p:sp>
        <p:nvSpPr>
          <p:cNvPr id="158" name="TextShape 1"/>
          <p:cNvSpPr txBox="1"/>
          <p:nvPr/>
        </p:nvSpPr>
        <p:spPr>
          <a:xfrm>
            <a:off x="6316200" y="5137200"/>
            <a:ext cx="3763800" cy="5778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Matthew 15:9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9"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60" name="" descr=""/>
          <p:cNvPicPr/>
          <p:nvPr/>
        </p:nvPicPr>
        <p:blipFill>
          <a:blip r:embed="rId1"/>
          <a:stretch/>
        </p:blipFill>
        <p:spPr>
          <a:xfrm>
            <a:off x="0" y="0"/>
            <a:ext cx="10159920" cy="5715000"/>
          </a:xfrm>
          <a:prstGeom prst="rect">
            <a:avLst/>
          </a:prstGeom>
          <a:ln w="0">
            <a:noFill/>
          </a:ln>
        </p:spPr>
      </p:pic>
      <p:sp>
        <p:nvSpPr>
          <p:cNvPr id="161"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15:9</a:t>
            </a:r>
            <a:endParaRPr b="0" lang="en-US" sz="5400" spc="-1" strike="noStrike">
              <a:latin typeface="Arial"/>
            </a:endParaRPr>
          </a:p>
          <a:p>
            <a:r>
              <a:rPr b="0" lang="en-US" sz="3000" spc="-1" strike="noStrike">
                <a:solidFill>
                  <a:srgbClr val="3465a4"/>
                </a:solidFill>
                <a:latin typeface="Raleway"/>
                <a:ea typeface="Raleway"/>
              </a:rPr>
              <a:t>And in vain they worship Me,</a:t>
            </a:r>
            <a:endParaRPr b="0" lang="en-US" sz="3000" spc="-1" strike="noStrike">
              <a:latin typeface="Arial"/>
            </a:endParaRPr>
          </a:p>
          <a:p>
            <a:r>
              <a:rPr b="0" lang="en-US" sz="3000" spc="-1" strike="noStrike">
                <a:solidFill>
                  <a:srgbClr val="3465a4"/>
                </a:solidFill>
                <a:latin typeface="Raleway"/>
                <a:ea typeface="Raleway"/>
              </a:rPr>
              <a:t>teaching as doctrines the ____________ of ___.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2" name="" descr=""/>
          <p:cNvPicPr/>
          <p:nvPr/>
        </p:nvPicPr>
        <p:blipFill>
          <a:blip r:embed="rId1"/>
          <a:stretch/>
        </p:blipFill>
        <p:spPr>
          <a:xfrm>
            <a:off x="0" y="0"/>
            <a:ext cx="10080000" cy="5670000"/>
          </a:xfrm>
          <a:prstGeom prst="rect">
            <a:avLst/>
          </a:prstGeom>
          <a:ln w="0">
            <a:noFill/>
          </a:ln>
        </p:spPr>
      </p:pic>
      <p:sp>
        <p:nvSpPr>
          <p:cNvPr id="163" name="TextShape 1"/>
          <p:cNvSpPr txBox="1"/>
          <p:nvPr/>
        </p:nvSpPr>
        <p:spPr>
          <a:xfrm>
            <a:off x="5943600" y="5029200"/>
            <a:ext cx="41148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18:4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4"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65" name="" descr=""/>
          <p:cNvPicPr/>
          <p:nvPr/>
        </p:nvPicPr>
        <p:blipFill>
          <a:blip r:embed="rId1"/>
          <a:stretch/>
        </p:blipFill>
        <p:spPr>
          <a:xfrm>
            <a:off x="0" y="0"/>
            <a:ext cx="10159920" cy="5715000"/>
          </a:xfrm>
          <a:prstGeom prst="rect">
            <a:avLst/>
          </a:prstGeom>
          <a:ln w="0">
            <a:noFill/>
          </a:ln>
        </p:spPr>
      </p:pic>
      <p:sp>
        <p:nvSpPr>
          <p:cNvPr id="166"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18:4</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I heard another voice from heaven saying, “____ ___ of her, my people, lest you share in her sins, and lest you receive of her plagues.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7" name="" descr=""/>
          <p:cNvPicPr/>
          <p:nvPr/>
        </p:nvPicPr>
        <p:blipFill>
          <a:blip r:embed="rId1"/>
          <a:stretch/>
        </p:blipFill>
        <p:spPr>
          <a:xfrm>
            <a:off x="0" y="0"/>
            <a:ext cx="10080000" cy="5670000"/>
          </a:xfrm>
          <a:prstGeom prst="rect">
            <a:avLst/>
          </a:prstGeom>
          <a:ln w="0">
            <a:noFill/>
          </a:ln>
        </p:spPr>
      </p:pic>
      <p:sp>
        <p:nvSpPr>
          <p:cNvPr id="168" name="TextShape 1"/>
          <p:cNvSpPr txBox="1"/>
          <p:nvPr/>
        </p:nvSpPr>
        <p:spPr>
          <a:xfrm>
            <a:off x="5715000" y="5029200"/>
            <a:ext cx="4343400" cy="6858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14:9,10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9"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70" name="" descr=""/>
          <p:cNvPicPr/>
          <p:nvPr/>
        </p:nvPicPr>
        <p:blipFill>
          <a:blip r:embed="rId1"/>
          <a:stretch/>
        </p:blipFill>
        <p:spPr>
          <a:xfrm>
            <a:off x="0" y="0"/>
            <a:ext cx="10159920" cy="5715000"/>
          </a:xfrm>
          <a:prstGeom prst="rect">
            <a:avLst/>
          </a:prstGeom>
          <a:ln w="0">
            <a:noFill/>
          </a:ln>
        </p:spPr>
      </p:pic>
      <p:sp>
        <p:nvSpPr>
          <p:cNvPr id="171"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14:9,10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Then a third angel followed them, saying with a loud voice, “If anyone ________ ___ _____ and his image, and _______ ___ ____ on his forehead or on his hand, (10) he himself shall also drink of the wine of the _____ __ ___, which is poured out full strength into the cup of His indignation. He shall be tormented with ____ ___ _________ in the presence of the holy angels and in the presence of the Lamb..</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2" name="" descr=""/>
          <p:cNvPicPr/>
          <p:nvPr/>
        </p:nvPicPr>
        <p:blipFill>
          <a:blip r:embed="rId1"/>
          <a:stretch/>
        </p:blipFill>
        <p:spPr>
          <a:xfrm>
            <a:off x="0" y="0"/>
            <a:ext cx="10080000" cy="5670000"/>
          </a:xfrm>
          <a:prstGeom prst="rect">
            <a:avLst/>
          </a:prstGeom>
          <a:ln w="0">
            <a:noFill/>
          </a:ln>
        </p:spPr>
      </p:pic>
      <p:sp>
        <p:nvSpPr>
          <p:cNvPr id="173" name="TextShape 1"/>
          <p:cNvSpPr txBox="1"/>
          <p:nvPr/>
        </p:nvSpPr>
        <p:spPr>
          <a:xfrm>
            <a:off x="5943600" y="228600"/>
            <a:ext cx="41364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14:12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4"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75" name="" descr=""/>
          <p:cNvPicPr/>
          <p:nvPr/>
        </p:nvPicPr>
        <p:blipFill>
          <a:blip r:embed="rId1"/>
          <a:stretch/>
        </p:blipFill>
        <p:spPr>
          <a:xfrm>
            <a:off x="0" y="0"/>
            <a:ext cx="10159920" cy="5715000"/>
          </a:xfrm>
          <a:prstGeom prst="rect">
            <a:avLst/>
          </a:prstGeom>
          <a:ln w="0">
            <a:noFill/>
          </a:ln>
        </p:spPr>
      </p:pic>
      <p:sp>
        <p:nvSpPr>
          <p:cNvPr id="176"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14:12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Here is the patience of the saints; here are those who ____ the ____________ of God and the _____ of Jesus.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7"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224</TotalTime>
  <Application>LibreOffice/7.0.1.2$Windows_X86_64 LibreOffice_project/7cbcfc562f6eb6708b5ff7d7397325de9e764452</Applicat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2020-11-12T09:55:14Z</dcterms:created>
  <dc:creator/>
  <dc:description/>
  <dc:language>en-US</dc:language>
  <cp:lastModifiedBy/>
  <cp:lastPrinted>2020-11-13T19:12:25Z</cp:lastPrinted>
  <dcterms:modified xsi:type="dcterms:W3CDTF">2020-11-14T06:57:20Z</dcterms:modified>
  <cp:revision>32</cp:revision>
  <dc:subject/>
  <dc:title/>
</cp:coreProperties>
</file>